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webextensions/webextension1.xml" ContentType="application/vnd.ms-office.webextension+xml"/>
  <Override PartName="/ppt/notesSlides/notesSlide17.xml" ContentType="application/vnd.openxmlformats-officedocument.presentationml.notesSlide+xml"/>
  <Override PartName="/ppt/webextensions/webextension2.xml" ContentType="application/vnd.ms-office.webextension+xml"/>
  <Override PartName="/ppt/notesSlides/notesSlide18.xml" ContentType="application/vnd.openxmlformats-officedocument.presentationml.notesSlide+xml"/>
  <Override PartName="/ppt/webextensions/webextension3.xml" ContentType="application/vnd.ms-office.webextension+xml"/>
  <Override PartName="/ppt/notesSlides/notesSlide19.xml" ContentType="application/vnd.openxmlformats-officedocument.presentationml.notesSlide+xml"/>
  <Override PartName="/ppt/webextensions/webextension4.xml" ContentType="application/vnd.ms-office.webextension+xml"/>
  <Override PartName="/ppt/notesSlides/notesSlide20.xml" ContentType="application/vnd.openxmlformats-officedocument.presentationml.notesSlide+xml"/>
  <Override PartName="/ppt/webextensions/webextension5.xml" ContentType="application/vnd.ms-office.webextens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661" r:id="rId2"/>
    <p:sldMasterId id="2147483648" r:id="rId3"/>
  </p:sldMasterIdLst>
  <p:notesMasterIdLst>
    <p:notesMasterId r:id="rId26"/>
  </p:notesMasterIdLst>
  <p:sldIdLst>
    <p:sldId id="256" r:id="rId4"/>
    <p:sldId id="257" r:id="rId5"/>
    <p:sldId id="258" r:id="rId6"/>
    <p:sldId id="263" r:id="rId7"/>
    <p:sldId id="276" r:id="rId8"/>
    <p:sldId id="344" r:id="rId9"/>
    <p:sldId id="298" r:id="rId10"/>
    <p:sldId id="345" r:id="rId11"/>
    <p:sldId id="278" r:id="rId12"/>
    <p:sldId id="349" r:id="rId13"/>
    <p:sldId id="303" r:id="rId14"/>
    <p:sldId id="307" r:id="rId15"/>
    <p:sldId id="316" r:id="rId16"/>
    <p:sldId id="360" r:id="rId17"/>
    <p:sldId id="361" r:id="rId18"/>
    <p:sldId id="353" r:id="rId19"/>
    <p:sldId id="354" r:id="rId20"/>
    <p:sldId id="356" r:id="rId21"/>
    <p:sldId id="357" r:id="rId22"/>
    <p:sldId id="359" r:id="rId23"/>
    <p:sldId id="343" r:id="rId24"/>
    <p:sldId id="326"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2B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33331-CF00-4A18-B9A0-B3BFF19DA157}" v="1" dt="2022-09-26T14:46:17.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180" autoAdjust="0"/>
  </p:normalViewPr>
  <p:slideViewPr>
    <p:cSldViewPr snapToGrid="0">
      <p:cViewPr varScale="1">
        <p:scale>
          <a:sx n="87" d="100"/>
          <a:sy n="87" d="100"/>
        </p:scale>
        <p:origin x="1500" y="68"/>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YSSON DA SILVA OLIVEIRA" userId="69afe450-1e3f-4459-b275-17b4f506ab5c" providerId="ADAL" clId="{27933331-CF00-4A18-B9A0-B3BFF19DA157}"/>
    <pc:docChg chg="custSel modSld">
      <pc:chgData name="TALYSSON DA SILVA OLIVEIRA" userId="69afe450-1e3f-4459-b275-17b4f506ab5c" providerId="ADAL" clId="{27933331-CF00-4A18-B9A0-B3BFF19DA157}" dt="2022-09-26T14:46:27.215" v="22" actId="478"/>
      <pc:docMkLst>
        <pc:docMk/>
      </pc:docMkLst>
      <pc:sldChg chg="delSp mod delAnim">
        <pc:chgData name="TALYSSON DA SILVA OLIVEIRA" userId="69afe450-1e3f-4459-b275-17b4f506ab5c" providerId="ADAL" clId="{27933331-CF00-4A18-B9A0-B3BFF19DA157}" dt="2022-09-26T14:45:30.720" v="0" actId="478"/>
        <pc:sldMkLst>
          <pc:docMk/>
          <pc:sldMk cId="0" sldId="256"/>
        </pc:sldMkLst>
        <pc:picChg chg="del">
          <ac:chgData name="TALYSSON DA SILVA OLIVEIRA" userId="69afe450-1e3f-4459-b275-17b4f506ab5c" providerId="ADAL" clId="{27933331-CF00-4A18-B9A0-B3BFF19DA157}" dt="2022-09-26T14:45:30.720" v="0" actId="478"/>
          <ac:picMkLst>
            <pc:docMk/>
            <pc:sldMk cId="0" sldId="256"/>
            <ac:picMk id="16451" creationId="{D2C6B49E-C5DC-06D9-2AFD-3B2E032D1BB0}"/>
          </ac:picMkLst>
        </pc:picChg>
      </pc:sldChg>
      <pc:sldChg chg="delSp mod delAnim">
        <pc:chgData name="TALYSSON DA SILVA OLIVEIRA" userId="69afe450-1e3f-4459-b275-17b4f506ab5c" providerId="ADAL" clId="{27933331-CF00-4A18-B9A0-B3BFF19DA157}" dt="2022-09-26T14:45:33.191" v="1" actId="478"/>
        <pc:sldMkLst>
          <pc:docMk/>
          <pc:sldMk cId="0" sldId="257"/>
        </pc:sldMkLst>
        <pc:picChg chg="del">
          <ac:chgData name="TALYSSON DA SILVA OLIVEIRA" userId="69afe450-1e3f-4459-b275-17b4f506ab5c" providerId="ADAL" clId="{27933331-CF00-4A18-B9A0-B3BFF19DA157}" dt="2022-09-26T14:45:33.191" v="1" actId="478"/>
          <ac:picMkLst>
            <pc:docMk/>
            <pc:sldMk cId="0" sldId="257"/>
            <ac:picMk id="17929" creationId="{FF660999-6325-37BE-FDCC-FA75AB30E287}"/>
          </ac:picMkLst>
        </pc:picChg>
      </pc:sldChg>
      <pc:sldChg chg="delSp mod delAnim">
        <pc:chgData name="TALYSSON DA SILVA OLIVEIRA" userId="69afe450-1e3f-4459-b275-17b4f506ab5c" providerId="ADAL" clId="{27933331-CF00-4A18-B9A0-B3BFF19DA157}" dt="2022-09-26T14:45:36.222" v="2" actId="478"/>
        <pc:sldMkLst>
          <pc:docMk/>
          <pc:sldMk cId="0" sldId="258"/>
        </pc:sldMkLst>
        <pc:picChg chg="del">
          <ac:chgData name="TALYSSON DA SILVA OLIVEIRA" userId="69afe450-1e3f-4459-b275-17b4f506ab5c" providerId="ADAL" clId="{27933331-CF00-4A18-B9A0-B3BFF19DA157}" dt="2022-09-26T14:45:36.222" v="2" actId="478"/>
          <ac:picMkLst>
            <pc:docMk/>
            <pc:sldMk cId="0" sldId="258"/>
            <ac:picMk id="19351" creationId="{35C07E2E-9763-E956-BEBC-EA093DB6557C}"/>
          </ac:picMkLst>
        </pc:picChg>
      </pc:sldChg>
      <pc:sldChg chg="delSp mod delAnim">
        <pc:chgData name="TALYSSON DA SILVA OLIVEIRA" userId="69afe450-1e3f-4459-b275-17b4f506ab5c" providerId="ADAL" clId="{27933331-CF00-4A18-B9A0-B3BFF19DA157}" dt="2022-09-26T14:45:40.366" v="4" actId="478"/>
        <pc:sldMkLst>
          <pc:docMk/>
          <pc:sldMk cId="0" sldId="263"/>
        </pc:sldMkLst>
        <pc:picChg chg="del">
          <ac:chgData name="TALYSSON DA SILVA OLIVEIRA" userId="69afe450-1e3f-4459-b275-17b4f506ab5c" providerId="ADAL" clId="{27933331-CF00-4A18-B9A0-B3BFF19DA157}" dt="2022-09-26T14:45:40.366" v="4" actId="478"/>
          <ac:picMkLst>
            <pc:docMk/>
            <pc:sldMk cId="0" sldId="263"/>
            <ac:picMk id="20903" creationId="{6CAF1202-AF2C-1FB8-D9DB-DF825A60FEC8}"/>
          </ac:picMkLst>
        </pc:picChg>
        <pc:picChg chg="del">
          <ac:chgData name="TALYSSON DA SILVA OLIVEIRA" userId="69afe450-1e3f-4459-b275-17b4f506ab5c" providerId="ADAL" clId="{27933331-CF00-4A18-B9A0-B3BFF19DA157}" dt="2022-09-26T14:45:38.763" v="3" actId="478"/>
          <ac:picMkLst>
            <pc:docMk/>
            <pc:sldMk cId="0" sldId="263"/>
            <ac:picMk id="20904" creationId="{BD70E3C5-732F-619D-4EF7-0343E7F263D1}"/>
          </ac:picMkLst>
        </pc:picChg>
      </pc:sldChg>
      <pc:sldChg chg="delSp mod delAnim">
        <pc:chgData name="TALYSSON DA SILVA OLIVEIRA" userId="69afe450-1e3f-4459-b275-17b4f506ab5c" providerId="ADAL" clId="{27933331-CF00-4A18-B9A0-B3BFF19DA157}" dt="2022-09-26T14:45:42.298" v="5" actId="478"/>
        <pc:sldMkLst>
          <pc:docMk/>
          <pc:sldMk cId="0" sldId="276"/>
        </pc:sldMkLst>
        <pc:picChg chg="del">
          <ac:chgData name="TALYSSON DA SILVA OLIVEIRA" userId="69afe450-1e3f-4459-b275-17b4f506ab5c" providerId="ADAL" clId="{27933331-CF00-4A18-B9A0-B3BFF19DA157}" dt="2022-09-26T14:45:42.298" v="5" actId="478"/>
          <ac:picMkLst>
            <pc:docMk/>
            <pc:sldMk cId="0" sldId="276"/>
            <ac:picMk id="25638" creationId="{C4EF8BF3-9FF6-4987-F3C9-48206310783F}"/>
          </ac:picMkLst>
        </pc:picChg>
      </pc:sldChg>
      <pc:sldChg chg="delSp mod delAnim">
        <pc:chgData name="TALYSSON DA SILVA OLIVEIRA" userId="69afe450-1e3f-4459-b275-17b4f506ab5c" providerId="ADAL" clId="{27933331-CF00-4A18-B9A0-B3BFF19DA157}" dt="2022-09-26T14:45:48.557" v="7" actId="478"/>
        <pc:sldMkLst>
          <pc:docMk/>
          <pc:sldMk cId="3437122415" sldId="278"/>
        </pc:sldMkLst>
        <pc:picChg chg="del">
          <ac:chgData name="TALYSSON DA SILVA OLIVEIRA" userId="69afe450-1e3f-4459-b275-17b4f506ab5c" providerId="ADAL" clId="{27933331-CF00-4A18-B9A0-B3BFF19DA157}" dt="2022-09-26T14:45:48.557" v="7" actId="478"/>
          <ac:picMkLst>
            <pc:docMk/>
            <pc:sldMk cId="3437122415" sldId="278"/>
            <ac:picMk id="43" creationId="{3D7E3838-07DD-3374-9F97-C5CCAED7F3EC}"/>
          </ac:picMkLst>
        </pc:picChg>
      </pc:sldChg>
      <pc:sldChg chg="delSp mod delAnim">
        <pc:chgData name="TALYSSON DA SILVA OLIVEIRA" userId="69afe450-1e3f-4459-b275-17b4f506ab5c" providerId="ADAL" clId="{27933331-CF00-4A18-B9A0-B3BFF19DA157}" dt="2022-09-26T14:45:50.447" v="8" actId="478"/>
        <pc:sldMkLst>
          <pc:docMk/>
          <pc:sldMk cId="0" sldId="298"/>
        </pc:sldMkLst>
        <pc:picChg chg="del">
          <ac:chgData name="TALYSSON DA SILVA OLIVEIRA" userId="69afe450-1e3f-4459-b275-17b4f506ab5c" providerId="ADAL" clId="{27933331-CF00-4A18-B9A0-B3BFF19DA157}" dt="2022-09-26T14:45:50.447" v="8" actId="478"/>
          <ac:picMkLst>
            <pc:docMk/>
            <pc:sldMk cId="0" sldId="298"/>
            <ac:picMk id="27863" creationId="{DD5EFB69-D6E3-9E26-065F-5123E39DCA68}"/>
          </ac:picMkLst>
        </pc:picChg>
      </pc:sldChg>
      <pc:sldChg chg="delSp mod delAnim">
        <pc:chgData name="TALYSSON DA SILVA OLIVEIRA" userId="69afe450-1e3f-4459-b275-17b4f506ab5c" providerId="ADAL" clId="{27933331-CF00-4A18-B9A0-B3BFF19DA157}" dt="2022-09-26T14:45:58.314" v="11" actId="478"/>
        <pc:sldMkLst>
          <pc:docMk/>
          <pc:sldMk cId="3254634771" sldId="303"/>
        </pc:sldMkLst>
        <pc:picChg chg="del">
          <ac:chgData name="TALYSSON DA SILVA OLIVEIRA" userId="69afe450-1e3f-4459-b275-17b4f506ab5c" providerId="ADAL" clId="{27933331-CF00-4A18-B9A0-B3BFF19DA157}" dt="2022-09-26T14:45:58.314" v="11" actId="478"/>
          <ac:picMkLst>
            <pc:docMk/>
            <pc:sldMk cId="3254634771" sldId="303"/>
            <ac:picMk id="26" creationId="{F1366143-0549-17C7-EBA3-68277A9557D8}"/>
          </ac:picMkLst>
        </pc:picChg>
      </pc:sldChg>
      <pc:sldChg chg="delSp mod delAnim">
        <pc:chgData name="TALYSSON DA SILVA OLIVEIRA" userId="69afe450-1e3f-4459-b275-17b4f506ab5c" providerId="ADAL" clId="{27933331-CF00-4A18-B9A0-B3BFF19DA157}" dt="2022-09-26T14:46:00.896" v="12" actId="478"/>
        <pc:sldMkLst>
          <pc:docMk/>
          <pc:sldMk cId="3569479598" sldId="307"/>
        </pc:sldMkLst>
        <pc:picChg chg="del">
          <ac:chgData name="TALYSSON DA SILVA OLIVEIRA" userId="69afe450-1e3f-4459-b275-17b4f506ab5c" providerId="ADAL" clId="{27933331-CF00-4A18-B9A0-B3BFF19DA157}" dt="2022-09-26T14:46:00.896" v="12" actId="478"/>
          <ac:picMkLst>
            <pc:docMk/>
            <pc:sldMk cId="3569479598" sldId="307"/>
            <ac:picMk id="12" creationId="{86FBD4D6-8043-8921-273B-FA07E20E5054}"/>
          </ac:picMkLst>
        </pc:picChg>
      </pc:sldChg>
      <pc:sldChg chg="delSp mod delAnim">
        <pc:chgData name="TALYSSON DA SILVA OLIVEIRA" userId="69afe450-1e3f-4459-b275-17b4f506ab5c" providerId="ADAL" clId="{27933331-CF00-4A18-B9A0-B3BFF19DA157}" dt="2022-09-26T14:46:03.327" v="13" actId="478"/>
        <pc:sldMkLst>
          <pc:docMk/>
          <pc:sldMk cId="1239768293" sldId="316"/>
        </pc:sldMkLst>
        <pc:picChg chg="del">
          <ac:chgData name="TALYSSON DA SILVA OLIVEIRA" userId="69afe450-1e3f-4459-b275-17b4f506ab5c" providerId="ADAL" clId="{27933331-CF00-4A18-B9A0-B3BFF19DA157}" dt="2022-09-26T14:46:03.327" v="13" actId="478"/>
          <ac:picMkLst>
            <pc:docMk/>
            <pc:sldMk cId="1239768293" sldId="316"/>
            <ac:picMk id="43" creationId="{4AFA5E97-0EE7-4D8B-4CAE-2A0EB810A7B3}"/>
          </ac:picMkLst>
        </pc:picChg>
      </pc:sldChg>
      <pc:sldChg chg="delSp mod delAnim">
        <pc:chgData name="TALYSSON DA SILVA OLIVEIRA" userId="69afe450-1e3f-4459-b275-17b4f506ab5c" providerId="ADAL" clId="{27933331-CF00-4A18-B9A0-B3BFF19DA157}" dt="2022-09-26T14:46:27.215" v="22" actId="478"/>
        <pc:sldMkLst>
          <pc:docMk/>
          <pc:sldMk cId="2671868025" sldId="326"/>
        </pc:sldMkLst>
        <pc:picChg chg="del">
          <ac:chgData name="TALYSSON DA SILVA OLIVEIRA" userId="69afe450-1e3f-4459-b275-17b4f506ab5c" providerId="ADAL" clId="{27933331-CF00-4A18-B9A0-B3BFF19DA157}" dt="2022-09-26T14:46:27.215" v="22" actId="478"/>
          <ac:picMkLst>
            <pc:docMk/>
            <pc:sldMk cId="2671868025" sldId="326"/>
            <ac:picMk id="124" creationId="{94B4A19C-380A-497A-65EE-0AD604763F05}"/>
          </ac:picMkLst>
        </pc:picChg>
      </pc:sldChg>
      <pc:sldChg chg="delSp mod delAnim">
        <pc:chgData name="TALYSSON DA SILVA OLIVEIRA" userId="69afe450-1e3f-4459-b275-17b4f506ab5c" providerId="ADAL" clId="{27933331-CF00-4A18-B9A0-B3BFF19DA157}" dt="2022-09-26T14:46:25.142" v="21" actId="478"/>
        <pc:sldMkLst>
          <pc:docMk/>
          <pc:sldMk cId="2797348071" sldId="343"/>
        </pc:sldMkLst>
        <pc:picChg chg="del">
          <ac:chgData name="TALYSSON DA SILVA OLIVEIRA" userId="69afe450-1e3f-4459-b275-17b4f506ab5c" providerId="ADAL" clId="{27933331-CF00-4A18-B9A0-B3BFF19DA157}" dt="2022-09-26T14:46:25.142" v="21" actId="478"/>
          <ac:picMkLst>
            <pc:docMk/>
            <pc:sldMk cId="2797348071" sldId="343"/>
            <ac:picMk id="604" creationId="{684AB4AA-BAD3-A3A4-D64A-A39944E13675}"/>
          </ac:picMkLst>
        </pc:picChg>
      </pc:sldChg>
      <pc:sldChg chg="delSp mod delAnim">
        <pc:chgData name="TALYSSON DA SILVA OLIVEIRA" userId="69afe450-1e3f-4459-b275-17b4f506ab5c" providerId="ADAL" clId="{27933331-CF00-4A18-B9A0-B3BFF19DA157}" dt="2022-09-26T14:45:45.001" v="6" actId="478"/>
        <pc:sldMkLst>
          <pc:docMk/>
          <pc:sldMk cId="2408955216" sldId="344"/>
        </pc:sldMkLst>
        <pc:picChg chg="del">
          <ac:chgData name="TALYSSON DA SILVA OLIVEIRA" userId="69afe450-1e3f-4459-b275-17b4f506ab5c" providerId="ADAL" clId="{27933331-CF00-4A18-B9A0-B3BFF19DA157}" dt="2022-09-26T14:45:45.001" v="6" actId="478"/>
          <ac:picMkLst>
            <pc:docMk/>
            <pc:sldMk cId="2408955216" sldId="344"/>
            <ac:picMk id="259" creationId="{7C25F6E5-E12F-6BD8-1C36-75B164D40A9A}"/>
          </ac:picMkLst>
        </pc:picChg>
      </pc:sldChg>
      <pc:sldChg chg="delSp mod delAnim">
        <pc:chgData name="TALYSSON DA SILVA OLIVEIRA" userId="69afe450-1e3f-4459-b275-17b4f506ab5c" providerId="ADAL" clId="{27933331-CF00-4A18-B9A0-B3BFF19DA157}" dt="2022-09-26T14:45:52.265" v="9" actId="478"/>
        <pc:sldMkLst>
          <pc:docMk/>
          <pc:sldMk cId="2000885664" sldId="345"/>
        </pc:sldMkLst>
        <pc:picChg chg="del">
          <ac:chgData name="TALYSSON DA SILVA OLIVEIRA" userId="69afe450-1e3f-4459-b275-17b4f506ab5c" providerId="ADAL" clId="{27933331-CF00-4A18-B9A0-B3BFF19DA157}" dt="2022-09-26T14:45:52.265" v="9" actId="478"/>
          <ac:picMkLst>
            <pc:docMk/>
            <pc:sldMk cId="2000885664" sldId="345"/>
            <ac:picMk id="27700" creationId="{B3C0255F-F716-A5CA-130C-B1F1C3E9ACC7}"/>
          </ac:picMkLst>
        </pc:picChg>
      </pc:sldChg>
      <pc:sldChg chg="delSp mod delAnim">
        <pc:chgData name="TALYSSON DA SILVA OLIVEIRA" userId="69afe450-1e3f-4459-b275-17b4f506ab5c" providerId="ADAL" clId="{27933331-CF00-4A18-B9A0-B3BFF19DA157}" dt="2022-09-26T14:45:55.861" v="10" actId="478"/>
        <pc:sldMkLst>
          <pc:docMk/>
          <pc:sldMk cId="929279485" sldId="349"/>
        </pc:sldMkLst>
        <pc:picChg chg="del">
          <ac:chgData name="TALYSSON DA SILVA OLIVEIRA" userId="69afe450-1e3f-4459-b275-17b4f506ab5c" providerId="ADAL" clId="{27933331-CF00-4A18-B9A0-B3BFF19DA157}" dt="2022-09-26T14:45:55.861" v="10" actId="478"/>
          <ac:picMkLst>
            <pc:docMk/>
            <pc:sldMk cId="929279485" sldId="349"/>
            <ac:picMk id="84" creationId="{0ED525E2-AC1B-C4A5-6B38-010C92B636D5}"/>
          </ac:picMkLst>
        </pc:picChg>
      </pc:sldChg>
      <pc:sldChg chg="delSp mod delAnim">
        <pc:chgData name="TALYSSON DA SILVA OLIVEIRA" userId="69afe450-1e3f-4459-b275-17b4f506ab5c" providerId="ADAL" clId="{27933331-CF00-4A18-B9A0-B3BFF19DA157}" dt="2022-09-26T14:46:11.550" v="16" actId="478"/>
        <pc:sldMkLst>
          <pc:docMk/>
          <pc:sldMk cId="2492850450" sldId="353"/>
        </pc:sldMkLst>
        <pc:picChg chg="del">
          <ac:chgData name="TALYSSON DA SILVA OLIVEIRA" userId="69afe450-1e3f-4459-b275-17b4f506ab5c" providerId="ADAL" clId="{27933331-CF00-4A18-B9A0-B3BFF19DA157}" dt="2022-09-26T14:46:11.550" v="16" actId="478"/>
          <ac:picMkLst>
            <pc:docMk/>
            <pc:sldMk cId="2492850450" sldId="353"/>
            <ac:picMk id="49" creationId="{D2EC4202-232B-D3C4-A450-C2D758FE2560}"/>
          </ac:picMkLst>
        </pc:picChg>
      </pc:sldChg>
      <pc:sldChg chg="delSp mod delAnim">
        <pc:chgData name="TALYSSON DA SILVA OLIVEIRA" userId="69afe450-1e3f-4459-b275-17b4f506ab5c" providerId="ADAL" clId="{27933331-CF00-4A18-B9A0-B3BFF19DA157}" dt="2022-09-26T14:46:14.869" v="17" actId="478"/>
        <pc:sldMkLst>
          <pc:docMk/>
          <pc:sldMk cId="449386199" sldId="354"/>
        </pc:sldMkLst>
        <pc:picChg chg="del">
          <ac:chgData name="TALYSSON DA SILVA OLIVEIRA" userId="69afe450-1e3f-4459-b275-17b4f506ab5c" providerId="ADAL" clId="{27933331-CF00-4A18-B9A0-B3BFF19DA157}" dt="2022-09-26T14:46:14.869" v="17" actId="478"/>
          <ac:picMkLst>
            <pc:docMk/>
            <pc:sldMk cId="449386199" sldId="354"/>
            <ac:picMk id="12" creationId="{06E889B0-B5CE-9141-E590-9854A462B057}"/>
          </ac:picMkLst>
        </pc:picChg>
      </pc:sldChg>
      <pc:sldChg chg="delSp mod delAnim">
        <pc:chgData name="TALYSSON DA SILVA OLIVEIRA" userId="69afe450-1e3f-4459-b275-17b4f506ab5c" providerId="ADAL" clId="{27933331-CF00-4A18-B9A0-B3BFF19DA157}" dt="2022-09-26T14:46:17.807" v="18" actId="478"/>
        <pc:sldMkLst>
          <pc:docMk/>
          <pc:sldMk cId="1913435946" sldId="356"/>
        </pc:sldMkLst>
        <pc:picChg chg="del">
          <ac:chgData name="TALYSSON DA SILVA OLIVEIRA" userId="69afe450-1e3f-4459-b275-17b4f506ab5c" providerId="ADAL" clId="{27933331-CF00-4A18-B9A0-B3BFF19DA157}" dt="2022-09-26T14:46:17.807" v="18" actId="478"/>
          <ac:picMkLst>
            <pc:docMk/>
            <pc:sldMk cId="1913435946" sldId="356"/>
            <ac:picMk id="14" creationId="{66EDE851-3022-1AE2-3C52-413E441DDD34}"/>
          </ac:picMkLst>
        </pc:picChg>
      </pc:sldChg>
      <pc:sldChg chg="delSp mod delAnim">
        <pc:chgData name="TALYSSON DA SILVA OLIVEIRA" userId="69afe450-1e3f-4459-b275-17b4f506ab5c" providerId="ADAL" clId="{27933331-CF00-4A18-B9A0-B3BFF19DA157}" dt="2022-09-26T14:46:19.724" v="19" actId="478"/>
        <pc:sldMkLst>
          <pc:docMk/>
          <pc:sldMk cId="369698439" sldId="357"/>
        </pc:sldMkLst>
        <pc:picChg chg="del">
          <ac:chgData name="TALYSSON DA SILVA OLIVEIRA" userId="69afe450-1e3f-4459-b275-17b4f506ab5c" providerId="ADAL" clId="{27933331-CF00-4A18-B9A0-B3BFF19DA157}" dt="2022-09-26T14:46:19.724" v="19" actId="478"/>
          <ac:picMkLst>
            <pc:docMk/>
            <pc:sldMk cId="369698439" sldId="357"/>
            <ac:picMk id="14" creationId="{1FAF7C00-3904-30DC-9E1D-2F744F5B46D0}"/>
          </ac:picMkLst>
        </pc:picChg>
      </pc:sldChg>
      <pc:sldChg chg="delSp mod delAnim">
        <pc:chgData name="TALYSSON DA SILVA OLIVEIRA" userId="69afe450-1e3f-4459-b275-17b4f506ab5c" providerId="ADAL" clId="{27933331-CF00-4A18-B9A0-B3BFF19DA157}" dt="2022-09-26T14:46:22.950" v="20" actId="478"/>
        <pc:sldMkLst>
          <pc:docMk/>
          <pc:sldMk cId="318958132" sldId="359"/>
        </pc:sldMkLst>
        <pc:picChg chg="del">
          <ac:chgData name="TALYSSON DA SILVA OLIVEIRA" userId="69afe450-1e3f-4459-b275-17b4f506ab5c" providerId="ADAL" clId="{27933331-CF00-4A18-B9A0-B3BFF19DA157}" dt="2022-09-26T14:46:22.950" v="20" actId="478"/>
          <ac:picMkLst>
            <pc:docMk/>
            <pc:sldMk cId="318958132" sldId="359"/>
            <ac:picMk id="25" creationId="{23147BDE-2F96-8717-7F14-CCAB68C1B4D0}"/>
          </ac:picMkLst>
        </pc:picChg>
      </pc:sldChg>
      <pc:sldChg chg="delSp mod delAnim">
        <pc:chgData name="TALYSSON DA SILVA OLIVEIRA" userId="69afe450-1e3f-4459-b275-17b4f506ab5c" providerId="ADAL" clId="{27933331-CF00-4A18-B9A0-B3BFF19DA157}" dt="2022-09-26T14:46:05.813" v="14" actId="478"/>
        <pc:sldMkLst>
          <pc:docMk/>
          <pc:sldMk cId="3224918794" sldId="360"/>
        </pc:sldMkLst>
        <pc:picChg chg="del">
          <ac:chgData name="TALYSSON DA SILVA OLIVEIRA" userId="69afe450-1e3f-4459-b275-17b4f506ab5c" providerId="ADAL" clId="{27933331-CF00-4A18-B9A0-B3BFF19DA157}" dt="2022-09-26T14:46:05.813" v="14" actId="478"/>
          <ac:picMkLst>
            <pc:docMk/>
            <pc:sldMk cId="3224918794" sldId="360"/>
            <ac:picMk id="66" creationId="{58BFEEAB-4119-7A42-6881-7DC71BB814A0}"/>
          </ac:picMkLst>
        </pc:picChg>
      </pc:sldChg>
      <pc:sldChg chg="delSp mod delAnim">
        <pc:chgData name="TALYSSON DA SILVA OLIVEIRA" userId="69afe450-1e3f-4459-b275-17b4f506ab5c" providerId="ADAL" clId="{27933331-CF00-4A18-B9A0-B3BFF19DA157}" dt="2022-09-26T14:46:08.485" v="15" actId="478"/>
        <pc:sldMkLst>
          <pc:docMk/>
          <pc:sldMk cId="480894844" sldId="361"/>
        </pc:sldMkLst>
        <pc:picChg chg="del">
          <ac:chgData name="TALYSSON DA SILVA OLIVEIRA" userId="69afe450-1e3f-4459-b275-17b4f506ab5c" providerId="ADAL" clId="{27933331-CF00-4A18-B9A0-B3BFF19DA157}" dt="2022-09-26T14:46:08.485" v="15" actId="478"/>
          <ac:picMkLst>
            <pc:docMk/>
            <pc:sldMk cId="480894844" sldId="361"/>
            <ac:picMk id="2089" creationId="{0025BE46-B4CD-4AF6-3D9D-B1DD4B04771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alys\AppData\Roaming\Microsoft\Excel\Sales%20Data%2031-07%20Descripitive%20statistics%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SalesData%2029-0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SalesData%2029-07.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SalesData%2029-07.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SalesData%2025-07.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Copy%20of%20Scenario2%20-%20SalesData%2031-0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https://eadcesumar-my.sharepoint.com/personal/ra22233073-5_aluno_unicesumar_edu_br/Documents/Copy%20of%20Scenario2%20-%20SalesData%2031-07.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1).xlsb.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alys\AppData\Roaming\Microsoft\Excel\Sales%20Data%2031-07%20Descripitive%20statistics%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2).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2).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eadcesumar-my.sharepoint.com/personal/ra22233073-5_aluno_unicesumar_edu_br/Documents/SalesData%2029-0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2).xlsb.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2).xlsb.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Desktop\Babington\Project\Sales%20Data%2031-07%20Descripitive%20statistics%20(version%202).xlsb.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GB" sz="1800" b="1" dirty="0"/>
              <a:t>Revenue</a:t>
            </a:r>
          </a:p>
        </c:rich>
      </c:tx>
      <c:layout>
        <c:manualLayout>
          <c:xMode val="edge"/>
          <c:yMode val="edge"/>
          <c:x val="0.37456571736857514"/>
          <c:y val="7.7374810907257282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78512454850949"/>
          <c:y val="0.10030611690780032"/>
          <c:w val="0.8125487569918356"/>
          <c:h val="0.8122355309757644"/>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dPt>
            <c:idx val="82"/>
            <c:marker>
              <c:symbol val="circle"/>
              <c:size val="5"/>
              <c:spPr>
                <a:solidFill>
                  <a:schemeClr val="accent1"/>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marker>
            <c:bubble3D val="0"/>
            <c:extLst>
              <c:ext xmlns:c16="http://schemas.microsoft.com/office/drawing/2014/chart" uri="{C3380CC4-5D6E-409C-BE32-E72D297353CC}">
                <c16:uniqueId val="{00000000-1E00-4B6C-934E-E0FA80F7A338}"/>
              </c:ext>
            </c:extLst>
          </c:dPt>
          <c:dPt>
            <c:idx val="773"/>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1-1E00-4B6C-934E-E0FA80F7A338}"/>
              </c:ext>
            </c:extLst>
          </c:dPt>
          <c:yVal>
            <c:numRef>
              <c:f>Main_Data!$O$965:$O$9976</c:f>
              <c:numCache>
                <c:formatCode>"£"#,##0.000;[Red]\-"£"#,##0.000</c:formatCode>
                <c:ptCount val="1146"/>
                <c:pt idx="0">
                  <c:v>818.37600000000009</c:v>
                </c:pt>
                <c:pt idx="1">
                  <c:v>913.43000000000006</c:v>
                </c:pt>
                <c:pt idx="2">
                  <c:v>912.75</c:v>
                </c:pt>
                <c:pt idx="3">
                  <c:v>909.7199999999998</c:v>
                </c:pt>
                <c:pt idx="4">
                  <c:v>908.82</c:v>
                </c:pt>
                <c:pt idx="5">
                  <c:v>1119.8880000000001</c:v>
                </c:pt>
                <c:pt idx="6">
                  <c:v>906.68000000000006</c:v>
                </c:pt>
                <c:pt idx="7">
                  <c:v>902.71199999999999</c:v>
                </c:pt>
                <c:pt idx="8">
                  <c:v>1099.96</c:v>
                </c:pt>
                <c:pt idx="9">
                  <c:v>902.71199999999999</c:v>
                </c:pt>
                <c:pt idx="10">
                  <c:v>899.43</c:v>
                </c:pt>
                <c:pt idx="11">
                  <c:v>899.43</c:v>
                </c:pt>
                <c:pt idx="12">
                  <c:v>899.13600000000008</c:v>
                </c:pt>
                <c:pt idx="13">
                  <c:v>899.13600000000008</c:v>
                </c:pt>
                <c:pt idx="14">
                  <c:v>806.33600000000001</c:v>
                </c:pt>
                <c:pt idx="15">
                  <c:v>897.15000000000009</c:v>
                </c:pt>
                <c:pt idx="16">
                  <c:v>896.32799999999997</c:v>
                </c:pt>
                <c:pt idx="17">
                  <c:v>892.98</c:v>
                </c:pt>
                <c:pt idx="18">
                  <c:v>892.22400000000005</c:v>
                </c:pt>
                <c:pt idx="19">
                  <c:v>892.22400000000005</c:v>
                </c:pt>
                <c:pt idx="20">
                  <c:v>1022.97</c:v>
                </c:pt>
                <c:pt idx="21">
                  <c:v>892.13600000000008</c:v>
                </c:pt>
                <c:pt idx="22">
                  <c:v>890.84099999999989</c:v>
                </c:pt>
                <c:pt idx="23">
                  <c:v>887.27099999999984</c:v>
                </c:pt>
                <c:pt idx="24">
                  <c:v>887.27099999999984</c:v>
                </c:pt>
                <c:pt idx="25">
                  <c:v>887.10299999999995</c:v>
                </c:pt>
                <c:pt idx="26">
                  <c:v>885.52800000000002</c:v>
                </c:pt>
                <c:pt idx="27">
                  <c:v>361.37600000000003</c:v>
                </c:pt>
                <c:pt idx="28">
                  <c:v>883.92</c:v>
                </c:pt>
                <c:pt idx="29">
                  <c:v>883.84</c:v>
                </c:pt>
                <c:pt idx="30">
                  <c:v>883.84</c:v>
                </c:pt>
                <c:pt idx="31">
                  <c:v>876.30000000000007</c:v>
                </c:pt>
                <c:pt idx="32">
                  <c:v>872.94</c:v>
                </c:pt>
                <c:pt idx="33">
                  <c:v>872.94</c:v>
                </c:pt>
                <c:pt idx="34">
                  <c:v>872.32</c:v>
                </c:pt>
                <c:pt idx="35">
                  <c:v>872.32</c:v>
                </c:pt>
                <c:pt idx="36">
                  <c:v>871.4</c:v>
                </c:pt>
                <c:pt idx="37">
                  <c:v>866.64599999999996</c:v>
                </c:pt>
                <c:pt idx="38">
                  <c:v>866.4</c:v>
                </c:pt>
                <c:pt idx="39">
                  <c:v>866.4</c:v>
                </c:pt>
                <c:pt idx="40">
                  <c:v>863.12800000000004</c:v>
                </c:pt>
                <c:pt idx="41">
                  <c:v>863.12799999999993</c:v>
                </c:pt>
                <c:pt idx="42">
                  <c:v>860.93</c:v>
                </c:pt>
                <c:pt idx="43">
                  <c:v>858.24</c:v>
                </c:pt>
                <c:pt idx="44">
                  <c:v>854.94</c:v>
                </c:pt>
                <c:pt idx="45">
                  <c:v>1928.7800000000002</c:v>
                </c:pt>
                <c:pt idx="46">
                  <c:v>854.35200000000009</c:v>
                </c:pt>
                <c:pt idx="47">
                  <c:v>853.92999999999984</c:v>
                </c:pt>
                <c:pt idx="48">
                  <c:v>1199.8</c:v>
                </c:pt>
                <c:pt idx="49">
                  <c:v>853.92999999999984</c:v>
                </c:pt>
                <c:pt idx="50">
                  <c:v>853.09199999999987</c:v>
                </c:pt>
                <c:pt idx="51">
                  <c:v>845.48799999999994</c:v>
                </c:pt>
                <c:pt idx="52">
                  <c:v>844.11599999999987</c:v>
                </c:pt>
                <c:pt idx="53">
                  <c:v>844.11599999999987</c:v>
                </c:pt>
                <c:pt idx="54">
                  <c:v>842.94</c:v>
                </c:pt>
                <c:pt idx="55">
                  <c:v>842.72</c:v>
                </c:pt>
                <c:pt idx="56">
                  <c:v>842.37600000000009</c:v>
                </c:pt>
                <c:pt idx="57">
                  <c:v>9099.93</c:v>
                </c:pt>
                <c:pt idx="58">
                  <c:v>842.35200000000009</c:v>
                </c:pt>
                <c:pt idx="59">
                  <c:v>899.98199999999997</c:v>
                </c:pt>
                <c:pt idx="60">
                  <c:v>836.59199999999998</c:v>
                </c:pt>
                <c:pt idx="61">
                  <c:v>831.93600000000015</c:v>
                </c:pt>
                <c:pt idx="62">
                  <c:v>828.59999999999991</c:v>
                </c:pt>
                <c:pt idx="63">
                  <c:v>825.17399999999998</c:v>
                </c:pt>
                <c:pt idx="64">
                  <c:v>821.87999999999988</c:v>
                </c:pt>
                <c:pt idx="65">
                  <c:v>821.87999999999988</c:v>
                </c:pt>
                <c:pt idx="66">
                  <c:v>1649.75</c:v>
                </c:pt>
                <c:pt idx="67">
                  <c:v>815.29199999999992</c:v>
                </c:pt>
                <c:pt idx="68">
                  <c:v>801.96</c:v>
                </c:pt>
                <c:pt idx="69">
                  <c:v>801.96</c:v>
                </c:pt>
                <c:pt idx="70">
                  <c:v>801.59999999999991</c:v>
                </c:pt>
                <c:pt idx="71">
                  <c:v>801.5680000000001</c:v>
                </c:pt>
                <c:pt idx="72">
                  <c:v>801.5680000000001</c:v>
                </c:pt>
                <c:pt idx="73">
                  <c:v>801.5680000000001</c:v>
                </c:pt>
                <c:pt idx="74">
                  <c:v>468.90000000000003</c:v>
                </c:pt>
                <c:pt idx="75">
                  <c:v>801.5680000000001</c:v>
                </c:pt>
                <c:pt idx="76">
                  <c:v>2939.9300000000003</c:v>
                </c:pt>
                <c:pt idx="77">
                  <c:v>799.56000000000006</c:v>
                </c:pt>
                <c:pt idx="78">
                  <c:v>797.94399999999996</c:v>
                </c:pt>
                <c:pt idx="79">
                  <c:v>797.94399999999996</c:v>
                </c:pt>
                <c:pt idx="80">
                  <c:v>796.42500000000007</c:v>
                </c:pt>
                <c:pt idx="81">
                  <c:v>787.53</c:v>
                </c:pt>
                <c:pt idx="82">
                  <c:v>786.74400000000003</c:v>
                </c:pt>
                <c:pt idx="83">
                  <c:v>889.53600000000006</c:v>
                </c:pt>
                <c:pt idx="84">
                  <c:v>785.87999999999988</c:v>
                </c:pt>
                <c:pt idx="85">
                  <c:v>782.94</c:v>
                </c:pt>
                <c:pt idx="86">
                  <c:v>781.86399999999992</c:v>
                </c:pt>
                <c:pt idx="87">
                  <c:v>770.35200000000009</c:v>
                </c:pt>
                <c:pt idx="88">
                  <c:v>767.21400000000006</c:v>
                </c:pt>
                <c:pt idx="89">
                  <c:v>765.625</c:v>
                </c:pt>
                <c:pt idx="90">
                  <c:v>764.6880000000001</c:v>
                </c:pt>
                <c:pt idx="91">
                  <c:v>763.28</c:v>
                </c:pt>
                <c:pt idx="92">
                  <c:v>760.11599999999987</c:v>
                </c:pt>
                <c:pt idx="93">
                  <c:v>337.98</c:v>
                </c:pt>
                <c:pt idx="94">
                  <c:v>756.80000000000007</c:v>
                </c:pt>
                <c:pt idx="95">
                  <c:v>756.80000000000007</c:v>
                </c:pt>
                <c:pt idx="96">
                  <c:v>754.44999999999993</c:v>
                </c:pt>
                <c:pt idx="97">
                  <c:v>751.92</c:v>
                </c:pt>
                <c:pt idx="98">
                  <c:v>747.55799999999999</c:v>
                </c:pt>
                <c:pt idx="99">
                  <c:v>744.09999999999991</c:v>
                </c:pt>
                <c:pt idx="100">
                  <c:v>731.93999999999994</c:v>
                </c:pt>
                <c:pt idx="101">
                  <c:v>730.2</c:v>
                </c:pt>
                <c:pt idx="102">
                  <c:v>302.37599999999998</c:v>
                </c:pt>
                <c:pt idx="103">
                  <c:v>727.45</c:v>
                </c:pt>
                <c:pt idx="104">
                  <c:v>725.34400000000005</c:v>
                </c:pt>
                <c:pt idx="105">
                  <c:v>826.62000000000012</c:v>
                </c:pt>
                <c:pt idx="106">
                  <c:v>723.92</c:v>
                </c:pt>
                <c:pt idx="107">
                  <c:v>587.97</c:v>
                </c:pt>
                <c:pt idx="108">
                  <c:v>619.94999999999993</c:v>
                </c:pt>
                <c:pt idx="109">
                  <c:v>723.92</c:v>
                </c:pt>
                <c:pt idx="110">
                  <c:v>722.35200000000009</c:v>
                </c:pt>
                <c:pt idx="111">
                  <c:v>722.35200000000009</c:v>
                </c:pt>
                <c:pt idx="112">
                  <c:v>721.87500000000011</c:v>
                </c:pt>
                <c:pt idx="113">
                  <c:v>415.96800000000007</c:v>
                </c:pt>
                <c:pt idx="114">
                  <c:v>718.11599999999987</c:v>
                </c:pt>
                <c:pt idx="115">
                  <c:v>717.72</c:v>
                </c:pt>
                <c:pt idx="116">
                  <c:v>717.72</c:v>
                </c:pt>
                <c:pt idx="117">
                  <c:v>464.97</c:v>
                </c:pt>
                <c:pt idx="118">
                  <c:v>715.2</c:v>
                </c:pt>
                <c:pt idx="119">
                  <c:v>710.83200000000011</c:v>
                </c:pt>
                <c:pt idx="120">
                  <c:v>704.9</c:v>
                </c:pt>
                <c:pt idx="121">
                  <c:v>701.96</c:v>
                </c:pt>
                <c:pt idx="122">
                  <c:v>998.84999999999991</c:v>
                </c:pt>
                <c:pt idx="123">
                  <c:v>701.96</c:v>
                </c:pt>
                <c:pt idx="124">
                  <c:v>839.98799999999994</c:v>
                </c:pt>
                <c:pt idx="125">
                  <c:v>701.37199999999996</c:v>
                </c:pt>
                <c:pt idx="126">
                  <c:v>700.15200000000004</c:v>
                </c:pt>
                <c:pt idx="127">
                  <c:v>479.95</c:v>
                </c:pt>
                <c:pt idx="128">
                  <c:v>907.15200000000004</c:v>
                </c:pt>
                <c:pt idx="129">
                  <c:v>911.42399999999998</c:v>
                </c:pt>
                <c:pt idx="130">
                  <c:v>700.05600000000004</c:v>
                </c:pt>
                <c:pt idx="131">
                  <c:v>698.35200000000009</c:v>
                </c:pt>
                <c:pt idx="132">
                  <c:v>698.35200000000009</c:v>
                </c:pt>
                <c:pt idx="133">
                  <c:v>698.35200000000009</c:v>
                </c:pt>
                <c:pt idx="134">
                  <c:v>697.16</c:v>
                </c:pt>
                <c:pt idx="135">
                  <c:v>697.16</c:v>
                </c:pt>
                <c:pt idx="136">
                  <c:v>696.42</c:v>
                </c:pt>
                <c:pt idx="137">
                  <c:v>692.93999999999994</c:v>
                </c:pt>
                <c:pt idx="138">
                  <c:v>692.47199999999998</c:v>
                </c:pt>
                <c:pt idx="139">
                  <c:v>339.96000000000004</c:v>
                </c:pt>
                <c:pt idx="140">
                  <c:v>687.4</c:v>
                </c:pt>
                <c:pt idx="141">
                  <c:v>683.95200000000011</c:v>
                </c:pt>
                <c:pt idx="142">
                  <c:v>683.33199999999999</c:v>
                </c:pt>
                <c:pt idx="143">
                  <c:v>681.40800000000013</c:v>
                </c:pt>
                <c:pt idx="144">
                  <c:v>681.40800000000013</c:v>
                </c:pt>
                <c:pt idx="145">
                  <c:v>680.01</c:v>
                </c:pt>
                <c:pt idx="146">
                  <c:v>779.79600000000005</c:v>
                </c:pt>
                <c:pt idx="147">
                  <c:v>674.35200000000009</c:v>
                </c:pt>
                <c:pt idx="148">
                  <c:v>674.35200000000009</c:v>
                </c:pt>
                <c:pt idx="149">
                  <c:v>475.94400000000002</c:v>
                </c:pt>
                <c:pt idx="150">
                  <c:v>419.94399999999996</c:v>
                </c:pt>
                <c:pt idx="151">
                  <c:v>674.05799999999999</c:v>
                </c:pt>
                <c:pt idx="152">
                  <c:v>673.34399999999994</c:v>
                </c:pt>
                <c:pt idx="153">
                  <c:v>665.88</c:v>
                </c:pt>
                <c:pt idx="154">
                  <c:v>664.14599999999996</c:v>
                </c:pt>
                <c:pt idx="155">
                  <c:v>479.98400000000004</c:v>
                </c:pt>
                <c:pt idx="156">
                  <c:v>662.88</c:v>
                </c:pt>
                <c:pt idx="157">
                  <c:v>662.88</c:v>
                </c:pt>
                <c:pt idx="158">
                  <c:v>661.17600000000004</c:v>
                </c:pt>
                <c:pt idx="159">
                  <c:v>1259.97</c:v>
                </c:pt>
                <c:pt idx="160">
                  <c:v>658.74599999999998</c:v>
                </c:pt>
                <c:pt idx="161">
                  <c:v>657.93</c:v>
                </c:pt>
                <c:pt idx="162">
                  <c:v>657.93</c:v>
                </c:pt>
                <c:pt idx="163">
                  <c:v>653.54999999999995</c:v>
                </c:pt>
                <c:pt idx="164">
                  <c:v>653.54999999999995</c:v>
                </c:pt>
                <c:pt idx="165">
                  <c:v>652.45000000000005</c:v>
                </c:pt>
                <c:pt idx="166">
                  <c:v>419.94399999999996</c:v>
                </c:pt>
                <c:pt idx="167">
                  <c:v>650.35200000000009</c:v>
                </c:pt>
                <c:pt idx="168">
                  <c:v>647.84</c:v>
                </c:pt>
                <c:pt idx="169">
                  <c:v>643.13599999999997</c:v>
                </c:pt>
                <c:pt idx="170">
                  <c:v>641.96</c:v>
                </c:pt>
                <c:pt idx="171">
                  <c:v>539.96399999999994</c:v>
                </c:pt>
                <c:pt idx="172">
                  <c:v>638.82000000000005</c:v>
                </c:pt>
                <c:pt idx="173">
                  <c:v>1999.96</c:v>
                </c:pt>
                <c:pt idx="174">
                  <c:v>439.99200000000002</c:v>
                </c:pt>
                <c:pt idx="175">
                  <c:v>638.82000000000005</c:v>
                </c:pt>
                <c:pt idx="176">
                  <c:v>638.28800000000012</c:v>
                </c:pt>
                <c:pt idx="177">
                  <c:v>637.89599999999996</c:v>
                </c:pt>
                <c:pt idx="178">
                  <c:v>637.89599999999996</c:v>
                </c:pt>
                <c:pt idx="179">
                  <c:v>634.11599999999999</c:v>
                </c:pt>
                <c:pt idx="180">
                  <c:v>631.78200000000004</c:v>
                </c:pt>
                <c:pt idx="181">
                  <c:v>631.78200000000004</c:v>
                </c:pt>
                <c:pt idx="182">
                  <c:v>630.024</c:v>
                </c:pt>
                <c:pt idx="183">
                  <c:v>629.64</c:v>
                </c:pt>
                <c:pt idx="184">
                  <c:v>494.98199999999997</c:v>
                </c:pt>
                <c:pt idx="185">
                  <c:v>629.06400000000008</c:v>
                </c:pt>
                <c:pt idx="186">
                  <c:v>3999.95</c:v>
                </c:pt>
                <c:pt idx="187">
                  <c:v>626.35200000000009</c:v>
                </c:pt>
                <c:pt idx="188">
                  <c:v>626.35200000000009</c:v>
                </c:pt>
                <c:pt idx="189">
                  <c:v>626.09999999999991</c:v>
                </c:pt>
                <c:pt idx="190">
                  <c:v>623.46479999999997</c:v>
                </c:pt>
                <c:pt idx="191">
                  <c:v>622.44999999999993</c:v>
                </c:pt>
                <c:pt idx="192">
                  <c:v>621.7600000000001</c:v>
                </c:pt>
                <c:pt idx="193">
                  <c:v>620.61450000000013</c:v>
                </c:pt>
                <c:pt idx="194">
                  <c:v>617.70000000000005</c:v>
                </c:pt>
                <c:pt idx="195">
                  <c:v>616.99800000000005</c:v>
                </c:pt>
                <c:pt idx="196">
                  <c:v>614.27200000000005</c:v>
                </c:pt>
                <c:pt idx="197">
                  <c:v>613.99919999999997</c:v>
                </c:pt>
                <c:pt idx="198">
                  <c:v>613.90800000000002</c:v>
                </c:pt>
                <c:pt idx="199">
                  <c:v>611.05799999999999</c:v>
                </c:pt>
                <c:pt idx="200">
                  <c:v>1127.9760000000001</c:v>
                </c:pt>
                <c:pt idx="201">
                  <c:v>609.9799999999999</c:v>
                </c:pt>
                <c:pt idx="202">
                  <c:v>607.52</c:v>
                </c:pt>
                <c:pt idx="203">
                  <c:v>605.88</c:v>
                </c:pt>
                <c:pt idx="204">
                  <c:v>605.34</c:v>
                </c:pt>
                <c:pt idx="205">
                  <c:v>603.91999999999996</c:v>
                </c:pt>
                <c:pt idx="206">
                  <c:v>627.16800000000012</c:v>
                </c:pt>
                <c:pt idx="207">
                  <c:v>395</c:v>
                </c:pt>
                <c:pt idx="208">
                  <c:v>603.91999999999996</c:v>
                </c:pt>
                <c:pt idx="209">
                  <c:v>603.91999999999996</c:v>
                </c:pt>
                <c:pt idx="210">
                  <c:v>474.95</c:v>
                </c:pt>
                <c:pt idx="211">
                  <c:v>603.91999999999996</c:v>
                </c:pt>
                <c:pt idx="212">
                  <c:v>677.58</c:v>
                </c:pt>
                <c:pt idx="213">
                  <c:v>369.16</c:v>
                </c:pt>
                <c:pt idx="214">
                  <c:v>603.91999999999996</c:v>
                </c:pt>
                <c:pt idx="215">
                  <c:v>602.65099999999995</c:v>
                </c:pt>
                <c:pt idx="216">
                  <c:v>601.53599999999994</c:v>
                </c:pt>
                <c:pt idx="217">
                  <c:v>1919.9760000000001</c:v>
                </c:pt>
                <c:pt idx="218">
                  <c:v>601.47</c:v>
                </c:pt>
                <c:pt idx="219">
                  <c:v>600.55799999999999</c:v>
                </c:pt>
                <c:pt idx="220">
                  <c:v>329.988</c:v>
                </c:pt>
                <c:pt idx="221">
                  <c:v>600.55799999999999</c:v>
                </c:pt>
                <c:pt idx="222">
                  <c:v>600.55799999999999</c:v>
                </c:pt>
                <c:pt idx="223">
                  <c:v>599.29200000000003</c:v>
                </c:pt>
                <c:pt idx="224">
                  <c:v>599.16499999999996</c:v>
                </c:pt>
                <c:pt idx="225">
                  <c:v>598.45799999999997</c:v>
                </c:pt>
                <c:pt idx="226">
                  <c:v>595.38</c:v>
                </c:pt>
                <c:pt idx="227">
                  <c:v>595.38</c:v>
                </c:pt>
                <c:pt idx="228">
                  <c:v>1039.992</c:v>
                </c:pt>
                <c:pt idx="229">
                  <c:v>594.81600000000003</c:v>
                </c:pt>
                <c:pt idx="230">
                  <c:v>591.32000000000005</c:v>
                </c:pt>
                <c:pt idx="231">
                  <c:v>494.37599999999998</c:v>
                </c:pt>
                <c:pt idx="232">
                  <c:v>590.05800000000011</c:v>
                </c:pt>
                <c:pt idx="233">
                  <c:v>589.41</c:v>
                </c:pt>
                <c:pt idx="234">
                  <c:v>545.91599999999994</c:v>
                </c:pt>
                <c:pt idx="235">
                  <c:v>358.2</c:v>
                </c:pt>
                <c:pt idx="236">
                  <c:v>589.41</c:v>
                </c:pt>
                <c:pt idx="237">
                  <c:v>586.39800000000002</c:v>
                </c:pt>
                <c:pt idx="238">
                  <c:v>585.55200000000002</c:v>
                </c:pt>
                <c:pt idx="239">
                  <c:v>1399.9440000000002</c:v>
                </c:pt>
                <c:pt idx="240">
                  <c:v>585.55200000000002</c:v>
                </c:pt>
                <c:pt idx="241">
                  <c:v>646.74</c:v>
                </c:pt>
                <c:pt idx="242">
                  <c:v>582.33600000000001</c:v>
                </c:pt>
                <c:pt idx="243">
                  <c:v>391.98</c:v>
                </c:pt>
                <c:pt idx="244">
                  <c:v>581.96</c:v>
                </c:pt>
                <c:pt idx="245">
                  <c:v>579.52800000000002</c:v>
                </c:pt>
                <c:pt idx="246">
                  <c:v>579.13599999999997</c:v>
                </c:pt>
                <c:pt idx="247">
                  <c:v>579.13599999999997</c:v>
                </c:pt>
                <c:pt idx="248">
                  <c:v>577.76400000000001</c:v>
                </c:pt>
                <c:pt idx="249">
                  <c:v>573.72799999999995</c:v>
                </c:pt>
                <c:pt idx="250">
                  <c:v>573.17399999999998</c:v>
                </c:pt>
                <c:pt idx="251">
                  <c:v>479.98400000000004</c:v>
                </c:pt>
                <c:pt idx="252">
                  <c:v>572.76</c:v>
                </c:pt>
                <c:pt idx="253">
                  <c:v>359.98</c:v>
                </c:pt>
                <c:pt idx="254">
                  <c:v>572.16000000000008</c:v>
                </c:pt>
                <c:pt idx="255">
                  <c:v>572.16000000000008</c:v>
                </c:pt>
                <c:pt idx="256">
                  <c:v>569.5680000000001</c:v>
                </c:pt>
                <c:pt idx="257">
                  <c:v>569.05799999999999</c:v>
                </c:pt>
                <c:pt idx="258">
                  <c:v>568.72800000000007</c:v>
                </c:pt>
                <c:pt idx="259">
                  <c:v>568.72800000000007</c:v>
                </c:pt>
                <c:pt idx="260">
                  <c:v>567.12</c:v>
                </c:pt>
                <c:pt idx="261">
                  <c:v>566.97</c:v>
                </c:pt>
                <c:pt idx="262">
                  <c:v>564.19499999999994</c:v>
                </c:pt>
                <c:pt idx="263">
                  <c:v>563.93999999999994</c:v>
                </c:pt>
                <c:pt idx="264">
                  <c:v>563.93999999999994</c:v>
                </c:pt>
                <c:pt idx="265">
                  <c:v>563.91999999999996</c:v>
                </c:pt>
                <c:pt idx="266">
                  <c:v>479.97</c:v>
                </c:pt>
                <c:pt idx="267">
                  <c:v>563.42999999999984</c:v>
                </c:pt>
                <c:pt idx="268">
                  <c:v>479.952</c:v>
                </c:pt>
                <c:pt idx="269">
                  <c:v>619.94999999999993</c:v>
                </c:pt>
                <c:pt idx="270">
                  <c:v>563.24</c:v>
                </c:pt>
                <c:pt idx="271">
                  <c:v>562.29250000000013</c:v>
                </c:pt>
                <c:pt idx="272">
                  <c:v>2799.9600000000005</c:v>
                </c:pt>
                <c:pt idx="273">
                  <c:v>8399.9759999999987</c:v>
                </c:pt>
                <c:pt idx="274">
                  <c:v>561.58400000000006</c:v>
                </c:pt>
                <c:pt idx="275">
                  <c:v>561.5680000000001</c:v>
                </c:pt>
                <c:pt idx="276">
                  <c:v>557.72799999999995</c:v>
                </c:pt>
                <c:pt idx="277">
                  <c:v>557.58500000000004</c:v>
                </c:pt>
                <c:pt idx="278">
                  <c:v>556.66499999999996</c:v>
                </c:pt>
                <c:pt idx="279">
                  <c:v>617.97600000000011</c:v>
                </c:pt>
                <c:pt idx="280">
                  <c:v>743.98799999999994</c:v>
                </c:pt>
                <c:pt idx="281">
                  <c:v>556.66499999999996</c:v>
                </c:pt>
                <c:pt idx="282">
                  <c:v>550.43100000000004</c:v>
                </c:pt>
                <c:pt idx="283">
                  <c:v>547.30000000000007</c:v>
                </c:pt>
                <c:pt idx="284">
                  <c:v>1439.9759999999999</c:v>
                </c:pt>
                <c:pt idx="285">
                  <c:v>547.13599999999997</c:v>
                </c:pt>
                <c:pt idx="286">
                  <c:v>547.13599999999997</c:v>
                </c:pt>
                <c:pt idx="287">
                  <c:v>546.66</c:v>
                </c:pt>
                <c:pt idx="288">
                  <c:v>545.93999999999994</c:v>
                </c:pt>
                <c:pt idx="289">
                  <c:v>371.96999999999997</c:v>
                </c:pt>
                <c:pt idx="290">
                  <c:v>371.96999999999997</c:v>
                </c:pt>
                <c:pt idx="291">
                  <c:v>343.20000000000005</c:v>
                </c:pt>
                <c:pt idx="292">
                  <c:v>545.88</c:v>
                </c:pt>
                <c:pt idx="293">
                  <c:v>545.85</c:v>
                </c:pt>
                <c:pt idx="294">
                  <c:v>544.00800000000004</c:v>
                </c:pt>
                <c:pt idx="295">
                  <c:v>686.40000000000009</c:v>
                </c:pt>
                <c:pt idx="296">
                  <c:v>544.00800000000004</c:v>
                </c:pt>
                <c:pt idx="297">
                  <c:v>542.93999999999994</c:v>
                </c:pt>
                <c:pt idx="298">
                  <c:v>396</c:v>
                </c:pt>
                <c:pt idx="299" formatCode="&quot;£&quot;#,##0.00">
                  <c:v>4499.9850000000006</c:v>
                </c:pt>
                <c:pt idx="300">
                  <c:v>542.64599999999996</c:v>
                </c:pt>
                <c:pt idx="301">
                  <c:v>539.65800000000002</c:v>
                </c:pt>
                <c:pt idx="302">
                  <c:v>532.70400000000006</c:v>
                </c:pt>
                <c:pt idx="303">
                  <c:v>532.70400000000006</c:v>
                </c:pt>
                <c:pt idx="304">
                  <c:v>532.39919999999995</c:v>
                </c:pt>
                <c:pt idx="305">
                  <c:v>529.9</c:v>
                </c:pt>
                <c:pt idx="306">
                  <c:v>528.42999999999995</c:v>
                </c:pt>
                <c:pt idx="307">
                  <c:v>528.42999999999995</c:v>
                </c:pt>
                <c:pt idx="308">
                  <c:v>528.42999999999995</c:v>
                </c:pt>
                <c:pt idx="309">
                  <c:v>437.84999999999997</c:v>
                </c:pt>
                <c:pt idx="310">
                  <c:v>526.58199999999999</c:v>
                </c:pt>
                <c:pt idx="311">
                  <c:v>526.45000000000005</c:v>
                </c:pt>
                <c:pt idx="312">
                  <c:v>2548.5600000000004</c:v>
                </c:pt>
                <c:pt idx="313">
                  <c:v>526.45000000000005</c:v>
                </c:pt>
                <c:pt idx="314">
                  <c:v>558.4</c:v>
                </c:pt>
                <c:pt idx="315">
                  <c:v>526.34399999999994</c:v>
                </c:pt>
                <c:pt idx="316">
                  <c:v>523.91999999999996</c:v>
                </c:pt>
                <c:pt idx="317">
                  <c:v>523.91999999999996</c:v>
                </c:pt>
                <c:pt idx="318">
                  <c:v>323.37</c:v>
                </c:pt>
                <c:pt idx="319">
                  <c:v>523.76400000000001</c:v>
                </c:pt>
                <c:pt idx="320">
                  <c:v>431.16000000000008</c:v>
                </c:pt>
                <c:pt idx="321">
                  <c:v>523.76400000000001</c:v>
                </c:pt>
                <c:pt idx="322">
                  <c:v>523.39200000000005</c:v>
                </c:pt>
                <c:pt idx="323">
                  <c:v>523.26</c:v>
                </c:pt>
                <c:pt idx="324">
                  <c:v>558.4</c:v>
                </c:pt>
                <c:pt idx="325">
                  <c:v>521.96</c:v>
                </c:pt>
                <c:pt idx="326">
                  <c:v>521.96</c:v>
                </c:pt>
                <c:pt idx="327">
                  <c:v>579.94999999999993</c:v>
                </c:pt>
                <c:pt idx="328">
                  <c:v>520.46399999999994</c:v>
                </c:pt>
                <c:pt idx="329">
                  <c:v>520.46399999999994</c:v>
                </c:pt>
                <c:pt idx="330">
                  <c:v>520.05000000000007</c:v>
                </c:pt>
                <c:pt idx="331">
                  <c:v>518.27200000000005</c:v>
                </c:pt>
                <c:pt idx="332">
                  <c:v>1704.89</c:v>
                </c:pt>
                <c:pt idx="333">
                  <c:v>517.5</c:v>
                </c:pt>
                <c:pt idx="334">
                  <c:v>2279.96</c:v>
                </c:pt>
                <c:pt idx="335">
                  <c:v>517.40500000000009</c:v>
                </c:pt>
                <c:pt idx="336">
                  <c:v>1212.848</c:v>
                </c:pt>
                <c:pt idx="337">
                  <c:v>516.48800000000006</c:v>
                </c:pt>
                <c:pt idx="338">
                  <c:v>515.88</c:v>
                </c:pt>
                <c:pt idx="339">
                  <c:v>514.16499999999996</c:v>
                </c:pt>
                <c:pt idx="340">
                  <c:v>879.98400000000004</c:v>
                </c:pt>
                <c:pt idx="341">
                  <c:v>479.97600000000006</c:v>
                </c:pt>
                <c:pt idx="342">
                  <c:v>513.024</c:v>
                </c:pt>
                <c:pt idx="343">
                  <c:v>449.91</c:v>
                </c:pt>
                <c:pt idx="344">
                  <c:v>512.96</c:v>
                </c:pt>
                <c:pt idx="345">
                  <c:v>512.93999999999994</c:v>
                </c:pt>
                <c:pt idx="346">
                  <c:v>512.49900000000002</c:v>
                </c:pt>
                <c:pt idx="347">
                  <c:v>719.95200000000011</c:v>
                </c:pt>
                <c:pt idx="348">
                  <c:v>755.94400000000019</c:v>
                </c:pt>
                <c:pt idx="349">
                  <c:v>512.35799999999995</c:v>
                </c:pt>
                <c:pt idx="350">
                  <c:v>512.19000000000005</c:v>
                </c:pt>
                <c:pt idx="351">
                  <c:v>511.5</c:v>
                </c:pt>
                <c:pt idx="352">
                  <c:v>895.94400000000019</c:v>
                </c:pt>
                <c:pt idx="353">
                  <c:v>467.03999999999996</c:v>
                </c:pt>
                <c:pt idx="354">
                  <c:v>508.76800000000003</c:v>
                </c:pt>
                <c:pt idx="355">
                  <c:v>510.24</c:v>
                </c:pt>
                <c:pt idx="356">
                  <c:v>509.95749999999992</c:v>
                </c:pt>
                <c:pt idx="357">
                  <c:v>508.70400000000006</c:v>
                </c:pt>
                <c:pt idx="358">
                  <c:v>504.90000000000003</c:v>
                </c:pt>
                <c:pt idx="359">
                  <c:v>504.90000000000003</c:v>
                </c:pt>
                <c:pt idx="360">
                  <c:v>502.48800000000006</c:v>
                </c:pt>
                <c:pt idx="361">
                  <c:v>500.23999999999995</c:v>
                </c:pt>
                <c:pt idx="362">
                  <c:v>498.26000000000005</c:v>
                </c:pt>
                <c:pt idx="363">
                  <c:v>493.9199999999999</c:v>
                </c:pt>
                <c:pt idx="364">
                  <c:v>493.42999999999995</c:v>
                </c:pt>
                <c:pt idx="365">
                  <c:v>492.83499999999998</c:v>
                </c:pt>
                <c:pt idx="366">
                  <c:v>489.22999999999996</c:v>
                </c:pt>
                <c:pt idx="367">
                  <c:v>488.64600000000002</c:v>
                </c:pt>
                <c:pt idx="368">
                  <c:v>487.96</c:v>
                </c:pt>
                <c:pt idx="369">
                  <c:v>486.36800000000005</c:v>
                </c:pt>
                <c:pt idx="370">
                  <c:v>319.95999999999998</c:v>
                </c:pt>
                <c:pt idx="371">
                  <c:v>484.70400000000006</c:v>
                </c:pt>
                <c:pt idx="372">
                  <c:v>438.33600000000001</c:v>
                </c:pt>
                <c:pt idx="373">
                  <c:v>483.13599999999997</c:v>
                </c:pt>
                <c:pt idx="374">
                  <c:v>483.13599999999997</c:v>
                </c:pt>
                <c:pt idx="375">
                  <c:v>482.93999999999994</c:v>
                </c:pt>
                <c:pt idx="376">
                  <c:v>482.66399999999999</c:v>
                </c:pt>
                <c:pt idx="377">
                  <c:v>481.56800000000004</c:v>
                </c:pt>
                <c:pt idx="378">
                  <c:v>481.17599999999999</c:v>
                </c:pt>
                <c:pt idx="379">
                  <c:v>480.96</c:v>
                </c:pt>
                <c:pt idx="380">
                  <c:v>479.97600000000006</c:v>
                </c:pt>
                <c:pt idx="381">
                  <c:v>479.90000000000003</c:v>
                </c:pt>
                <c:pt idx="382">
                  <c:v>478.48</c:v>
                </c:pt>
                <c:pt idx="383">
                  <c:v>478.48</c:v>
                </c:pt>
                <c:pt idx="384">
                  <c:v>477.666</c:v>
                </c:pt>
                <c:pt idx="385">
                  <c:v>899.91</c:v>
                </c:pt>
                <c:pt idx="386">
                  <c:v>879.98400000000004</c:v>
                </c:pt>
                <c:pt idx="387">
                  <c:v>477.29999999999995</c:v>
                </c:pt>
                <c:pt idx="388">
                  <c:v>476.8</c:v>
                </c:pt>
                <c:pt idx="389">
                  <c:v>474.43</c:v>
                </c:pt>
                <c:pt idx="390">
                  <c:v>647.904</c:v>
                </c:pt>
                <c:pt idx="391">
                  <c:v>403.16800000000001</c:v>
                </c:pt>
                <c:pt idx="392">
                  <c:v>472.51800000000003</c:v>
                </c:pt>
                <c:pt idx="393">
                  <c:v>470.30199999999996</c:v>
                </c:pt>
                <c:pt idx="394">
                  <c:v>769.95</c:v>
                </c:pt>
                <c:pt idx="395">
                  <c:v>470.15499999999997</c:v>
                </c:pt>
                <c:pt idx="396">
                  <c:v>467.46</c:v>
                </c:pt>
                <c:pt idx="397">
                  <c:v>466.76800000000003</c:v>
                </c:pt>
                <c:pt idx="398">
                  <c:v>466.32000000000005</c:v>
                </c:pt>
                <c:pt idx="399">
                  <c:v>464.84999999999997</c:v>
                </c:pt>
                <c:pt idx="400">
                  <c:v>464.29200000000003</c:v>
                </c:pt>
                <c:pt idx="401">
                  <c:v>462.56400000000002</c:v>
                </c:pt>
                <c:pt idx="402">
                  <c:v>671.93</c:v>
                </c:pt>
                <c:pt idx="403">
                  <c:v>459.92</c:v>
                </c:pt>
                <c:pt idx="404">
                  <c:v>458.42999999999995</c:v>
                </c:pt>
                <c:pt idx="405">
                  <c:v>458.42999999999995</c:v>
                </c:pt>
                <c:pt idx="406">
                  <c:v>457.56800000000004</c:v>
                </c:pt>
                <c:pt idx="407">
                  <c:v>377.96999999999997</c:v>
                </c:pt>
                <c:pt idx="408">
                  <c:v>457.4849999999999</c:v>
                </c:pt>
                <c:pt idx="409">
                  <c:v>455.97</c:v>
                </c:pt>
                <c:pt idx="410">
                  <c:v>1299.99</c:v>
                </c:pt>
                <c:pt idx="411">
                  <c:v>5399.91</c:v>
                </c:pt>
                <c:pt idx="412">
                  <c:v>455.97</c:v>
                </c:pt>
                <c:pt idx="413">
                  <c:v>455.1</c:v>
                </c:pt>
                <c:pt idx="414">
                  <c:v>302.37599999999998</c:v>
                </c:pt>
                <c:pt idx="415">
                  <c:v>454.96499999999997</c:v>
                </c:pt>
                <c:pt idx="416">
                  <c:v>454.27200000000005</c:v>
                </c:pt>
                <c:pt idx="417">
                  <c:v>452.93999999999994</c:v>
                </c:pt>
                <c:pt idx="418">
                  <c:v>452.45</c:v>
                </c:pt>
                <c:pt idx="419">
                  <c:v>451.15199999999993</c:v>
                </c:pt>
                <c:pt idx="420">
                  <c:v>451.15199999999993</c:v>
                </c:pt>
                <c:pt idx="421">
                  <c:v>451.13599999999997</c:v>
                </c:pt>
                <c:pt idx="422">
                  <c:v>449.56800000000004</c:v>
                </c:pt>
                <c:pt idx="423">
                  <c:v>449.56800000000004</c:v>
                </c:pt>
                <c:pt idx="424">
                  <c:v>449.37200000000001</c:v>
                </c:pt>
                <c:pt idx="425">
                  <c:v>447.84</c:v>
                </c:pt>
                <c:pt idx="426">
                  <c:v>447.84</c:v>
                </c:pt>
                <c:pt idx="427">
                  <c:v>446.06799999999998</c:v>
                </c:pt>
                <c:pt idx="428">
                  <c:v>445.80200000000002</c:v>
                </c:pt>
                <c:pt idx="429">
                  <c:v>442.76400000000001</c:v>
                </c:pt>
                <c:pt idx="430">
                  <c:v>441.96</c:v>
                </c:pt>
                <c:pt idx="431">
                  <c:v>2799.96</c:v>
                </c:pt>
                <c:pt idx="432">
                  <c:v>823.96000000000015</c:v>
                </c:pt>
                <c:pt idx="433">
                  <c:v>441.92</c:v>
                </c:pt>
                <c:pt idx="434">
                  <c:v>436.70400000000006</c:v>
                </c:pt>
                <c:pt idx="435">
                  <c:v>436.70400000000006</c:v>
                </c:pt>
                <c:pt idx="436">
                  <c:v>435.99900000000002</c:v>
                </c:pt>
                <c:pt idx="437">
                  <c:v>435.99900000000002</c:v>
                </c:pt>
                <c:pt idx="438">
                  <c:v>435.26</c:v>
                </c:pt>
                <c:pt idx="439">
                  <c:v>435.16800000000006</c:v>
                </c:pt>
                <c:pt idx="440">
                  <c:v>435.16800000000006</c:v>
                </c:pt>
                <c:pt idx="441">
                  <c:v>434.64600000000002</c:v>
                </c:pt>
                <c:pt idx="442">
                  <c:v>1322.93</c:v>
                </c:pt>
                <c:pt idx="443">
                  <c:v>433.56800000000004</c:v>
                </c:pt>
                <c:pt idx="444">
                  <c:v>429.90000000000003</c:v>
                </c:pt>
                <c:pt idx="445">
                  <c:v>323.97600000000006</c:v>
                </c:pt>
                <c:pt idx="446">
                  <c:v>427.64400000000001</c:v>
                </c:pt>
                <c:pt idx="447">
                  <c:v>425.83300000000003</c:v>
                </c:pt>
                <c:pt idx="448">
                  <c:v>424.95749999999992</c:v>
                </c:pt>
                <c:pt idx="449">
                  <c:v>899.97</c:v>
                </c:pt>
                <c:pt idx="450">
                  <c:v>424.11599999999999</c:v>
                </c:pt>
                <c:pt idx="451">
                  <c:v>532.72</c:v>
                </c:pt>
                <c:pt idx="452">
                  <c:v>423.64799999999997</c:v>
                </c:pt>
                <c:pt idx="453">
                  <c:v>422.62499999999994</c:v>
                </c:pt>
                <c:pt idx="454">
                  <c:v>959.98400000000004</c:v>
                </c:pt>
                <c:pt idx="455">
                  <c:v>422.05799999999994</c:v>
                </c:pt>
                <c:pt idx="456">
                  <c:v>421.37200000000001</c:v>
                </c:pt>
                <c:pt idx="457">
                  <c:v>479.98400000000004</c:v>
                </c:pt>
                <c:pt idx="458">
                  <c:v>419.68000000000006</c:v>
                </c:pt>
                <c:pt idx="459">
                  <c:v>419.13599999999997</c:v>
                </c:pt>
                <c:pt idx="460">
                  <c:v>419.13599999999997</c:v>
                </c:pt>
                <c:pt idx="461">
                  <c:v>1439.9680000000001</c:v>
                </c:pt>
                <c:pt idx="462">
                  <c:v>418.29599999999994</c:v>
                </c:pt>
                <c:pt idx="463">
                  <c:v>408.74399999999997</c:v>
                </c:pt>
                <c:pt idx="464">
                  <c:v>414</c:v>
                </c:pt>
                <c:pt idx="465">
                  <c:v>411.8</c:v>
                </c:pt>
                <c:pt idx="466">
                  <c:v>411.8</c:v>
                </c:pt>
                <c:pt idx="467">
                  <c:v>411.33199999999999</c:v>
                </c:pt>
                <c:pt idx="468">
                  <c:v>411.33199999999999</c:v>
                </c:pt>
                <c:pt idx="469">
                  <c:v>410.35199999999998</c:v>
                </c:pt>
                <c:pt idx="470">
                  <c:v>409.99919999999997</c:v>
                </c:pt>
                <c:pt idx="471">
                  <c:v>409.59000000000003</c:v>
                </c:pt>
                <c:pt idx="472">
                  <c:v>340.18200000000002</c:v>
                </c:pt>
                <c:pt idx="473">
                  <c:v>409.27199999999999</c:v>
                </c:pt>
                <c:pt idx="474">
                  <c:v>409.21600000000001</c:v>
                </c:pt>
                <c:pt idx="475">
                  <c:v>408.42200000000003</c:v>
                </c:pt>
                <c:pt idx="476">
                  <c:v>408.42200000000003</c:v>
                </c:pt>
                <c:pt idx="477">
                  <c:v>408.00599999999997</c:v>
                </c:pt>
                <c:pt idx="478">
                  <c:v>408.00599999999997</c:v>
                </c:pt>
                <c:pt idx="479">
                  <c:v>405.85999999999996</c:v>
                </c:pt>
                <c:pt idx="480">
                  <c:v>403.92</c:v>
                </c:pt>
                <c:pt idx="481">
                  <c:v>403.56</c:v>
                </c:pt>
                <c:pt idx="482">
                  <c:v>401.59000000000003</c:v>
                </c:pt>
                <c:pt idx="483">
                  <c:v>400.78400000000005</c:v>
                </c:pt>
                <c:pt idx="484">
                  <c:v>482.34000000000003</c:v>
                </c:pt>
                <c:pt idx="485">
                  <c:v>2321.9</c:v>
                </c:pt>
                <c:pt idx="486">
                  <c:v>400.03199999999998</c:v>
                </c:pt>
                <c:pt idx="487">
                  <c:v>399.67200000000003</c:v>
                </c:pt>
                <c:pt idx="488">
                  <c:v>345</c:v>
                </c:pt>
                <c:pt idx="489">
                  <c:v>399.67200000000003</c:v>
                </c:pt>
                <c:pt idx="490">
                  <c:v>398.97199999999998</c:v>
                </c:pt>
                <c:pt idx="491">
                  <c:v>397.59999999999997</c:v>
                </c:pt>
                <c:pt idx="492">
                  <c:v>396.92000000000007</c:v>
                </c:pt>
                <c:pt idx="493">
                  <c:v>396.92</c:v>
                </c:pt>
                <c:pt idx="494">
                  <c:v>396.80200000000002</c:v>
                </c:pt>
                <c:pt idx="495">
                  <c:v>393.56799999999998</c:v>
                </c:pt>
                <c:pt idx="496">
                  <c:v>393.16500000000002</c:v>
                </c:pt>
                <c:pt idx="497">
                  <c:v>629.94999999999993</c:v>
                </c:pt>
                <c:pt idx="498">
                  <c:v>761.5440000000001</c:v>
                </c:pt>
                <c:pt idx="499">
                  <c:v>393.16500000000002</c:v>
                </c:pt>
                <c:pt idx="500">
                  <c:v>392.93999999999994</c:v>
                </c:pt>
                <c:pt idx="501">
                  <c:v>392.93999999999994</c:v>
                </c:pt>
                <c:pt idx="502">
                  <c:v>447.94399999999996</c:v>
                </c:pt>
                <c:pt idx="503">
                  <c:v>390.36799999999999</c:v>
                </c:pt>
                <c:pt idx="504">
                  <c:v>1979.89</c:v>
                </c:pt>
                <c:pt idx="505">
                  <c:v>390.27199999999999</c:v>
                </c:pt>
                <c:pt idx="506">
                  <c:v>389.97</c:v>
                </c:pt>
                <c:pt idx="507">
                  <c:v>389.97</c:v>
                </c:pt>
                <c:pt idx="508">
                  <c:v>389.69600000000003</c:v>
                </c:pt>
                <c:pt idx="509">
                  <c:v>388.70400000000006</c:v>
                </c:pt>
                <c:pt idx="510">
                  <c:v>393.54</c:v>
                </c:pt>
                <c:pt idx="511">
                  <c:v>388.70400000000006</c:v>
                </c:pt>
                <c:pt idx="512">
                  <c:v>388.42999999999995</c:v>
                </c:pt>
                <c:pt idx="513">
                  <c:v>404.93999999999994</c:v>
                </c:pt>
                <c:pt idx="514">
                  <c:v>387.13600000000002</c:v>
                </c:pt>
                <c:pt idx="515">
                  <c:v>387.13600000000002</c:v>
                </c:pt>
                <c:pt idx="516">
                  <c:v>386.91</c:v>
                </c:pt>
                <c:pt idx="517">
                  <c:v>386.67999999999995</c:v>
                </c:pt>
                <c:pt idx="518">
                  <c:v>385.68599999999998</c:v>
                </c:pt>
                <c:pt idx="519">
                  <c:v>384.94399999999996</c:v>
                </c:pt>
                <c:pt idx="520">
                  <c:v>377.96999999999997</c:v>
                </c:pt>
                <c:pt idx="521">
                  <c:v>428.40000000000003</c:v>
                </c:pt>
                <c:pt idx="522">
                  <c:v>485.93999999999994</c:v>
                </c:pt>
                <c:pt idx="523">
                  <c:v>384.76799999999997</c:v>
                </c:pt>
                <c:pt idx="524">
                  <c:v>384.17399999999998</c:v>
                </c:pt>
                <c:pt idx="525">
                  <c:v>383.8</c:v>
                </c:pt>
                <c:pt idx="526">
                  <c:v>383.64</c:v>
                </c:pt>
                <c:pt idx="527">
                  <c:v>383.60700000000003</c:v>
                </c:pt>
                <c:pt idx="528">
                  <c:v>383.60699999999997</c:v>
                </c:pt>
                <c:pt idx="529">
                  <c:v>383.46559999999994</c:v>
                </c:pt>
                <c:pt idx="530">
                  <c:v>383.43799999999999</c:v>
                </c:pt>
                <c:pt idx="531">
                  <c:v>382.80599999999998</c:v>
                </c:pt>
                <c:pt idx="532">
                  <c:v>470.37600000000009</c:v>
                </c:pt>
                <c:pt idx="533">
                  <c:v>406.36799999999999</c:v>
                </c:pt>
                <c:pt idx="534">
                  <c:v>899.95</c:v>
                </c:pt>
                <c:pt idx="535">
                  <c:v>382.11599999999999</c:v>
                </c:pt>
                <c:pt idx="536">
                  <c:v>539.97</c:v>
                </c:pt>
                <c:pt idx="537">
                  <c:v>381.44000000000005</c:v>
                </c:pt>
                <c:pt idx="538">
                  <c:v>380.05799999999994</c:v>
                </c:pt>
                <c:pt idx="539">
                  <c:v>379.37200000000001</c:v>
                </c:pt>
                <c:pt idx="540">
                  <c:v>316</c:v>
                </c:pt>
                <c:pt idx="541">
                  <c:v>837.59999999999991</c:v>
                </c:pt>
                <c:pt idx="542">
                  <c:v>339.96</c:v>
                </c:pt>
                <c:pt idx="543">
                  <c:v>377.45</c:v>
                </c:pt>
                <c:pt idx="544">
                  <c:v>376.86599999999999</c:v>
                </c:pt>
                <c:pt idx="545">
                  <c:v>376.50899999999996</c:v>
                </c:pt>
                <c:pt idx="546">
                  <c:v>375.45750000000004</c:v>
                </c:pt>
                <c:pt idx="547">
                  <c:v>373.46999999999991</c:v>
                </c:pt>
                <c:pt idx="548">
                  <c:v>373.08</c:v>
                </c:pt>
                <c:pt idx="549">
                  <c:v>370.62</c:v>
                </c:pt>
                <c:pt idx="550">
                  <c:v>369.91200000000003</c:v>
                </c:pt>
                <c:pt idx="551">
                  <c:v>369.19919999999996</c:v>
                </c:pt>
                <c:pt idx="552">
                  <c:v>368.96999999999997</c:v>
                </c:pt>
                <c:pt idx="553">
                  <c:v>368.96999999999997</c:v>
                </c:pt>
                <c:pt idx="554">
                  <c:v>368.96999999999997</c:v>
                </c:pt>
                <c:pt idx="555">
                  <c:v>366.786</c:v>
                </c:pt>
                <c:pt idx="556">
                  <c:v>366.74399999999997</c:v>
                </c:pt>
                <c:pt idx="557">
                  <c:v>959.98400000000004</c:v>
                </c:pt>
                <c:pt idx="558">
                  <c:v>366.74399999999997</c:v>
                </c:pt>
                <c:pt idx="559">
                  <c:v>319.96800000000002</c:v>
                </c:pt>
                <c:pt idx="560">
                  <c:v>366.00899999999996</c:v>
                </c:pt>
                <c:pt idx="561">
                  <c:v>364.95</c:v>
                </c:pt>
                <c:pt idx="562">
                  <c:v>364.77600000000007</c:v>
                </c:pt>
                <c:pt idx="563">
                  <c:v>364.70400000000006</c:v>
                </c:pt>
                <c:pt idx="564">
                  <c:v>364.41</c:v>
                </c:pt>
                <c:pt idx="565">
                  <c:v>364.08000000000004</c:v>
                </c:pt>
                <c:pt idx="566">
                  <c:v>363.92</c:v>
                </c:pt>
                <c:pt idx="567">
                  <c:v>363.92</c:v>
                </c:pt>
                <c:pt idx="568">
                  <c:v>362.94</c:v>
                </c:pt>
                <c:pt idx="569">
                  <c:v>362.35199999999998</c:v>
                </c:pt>
                <c:pt idx="570">
                  <c:v>362.35199999999998</c:v>
                </c:pt>
                <c:pt idx="571">
                  <c:v>362.24999999999994</c:v>
                </c:pt>
                <c:pt idx="572">
                  <c:v>362.13599999999997</c:v>
                </c:pt>
                <c:pt idx="573">
                  <c:v>361.96</c:v>
                </c:pt>
                <c:pt idx="574">
                  <c:v>361.76400000000001</c:v>
                </c:pt>
                <c:pt idx="575">
                  <c:v>359.96999999999997</c:v>
                </c:pt>
                <c:pt idx="576">
                  <c:v>359.77199999999999</c:v>
                </c:pt>
                <c:pt idx="577">
                  <c:v>359.49899999999997</c:v>
                </c:pt>
                <c:pt idx="578">
                  <c:v>359.49899999999997</c:v>
                </c:pt>
                <c:pt idx="579">
                  <c:v>359.05799999999994</c:v>
                </c:pt>
                <c:pt idx="580">
                  <c:v>1049.44</c:v>
                </c:pt>
                <c:pt idx="581">
                  <c:v>359.05799999999994</c:v>
                </c:pt>
                <c:pt idx="582">
                  <c:v>358.58</c:v>
                </c:pt>
                <c:pt idx="583">
                  <c:v>356.85</c:v>
                </c:pt>
                <c:pt idx="584">
                  <c:v>355.45499999999998</c:v>
                </c:pt>
                <c:pt idx="585">
                  <c:v>355.36</c:v>
                </c:pt>
                <c:pt idx="586">
                  <c:v>354.90000000000003</c:v>
                </c:pt>
                <c:pt idx="587">
                  <c:v>354.90000000000003</c:v>
                </c:pt>
                <c:pt idx="588">
                  <c:v>353.56799999999998</c:v>
                </c:pt>
                <c:pt idx="589">
                  <c:v>353.56799999999998</c:v>
                </c:pt>
                <c:pt idx="590">
                  <c:v>352.45</c:v>
                </c:pt>
                <c:pt idx="591">
                  <c:v>351.21600000000001</c:v>
                </c:pt>
                <c:pt idx="592">
                  <c:v>350.98</c:v>
                </c:pt>
                <c:pt idx="593">
                  <c:v>350.35199999999998</c:v>
                </c:pt>
                <c:pt idx="594">
                  <c:v>349.96499999999997</c:v>
                </c:pt>
                <c:pt idx="595">
                  <c:v>348.92800000000005</c:v>
                </c:pt>
                <c:pt idx="596">
                  <c:v>347.80200000000002</c:v>
                </c:pt>
                <c:pt idx="597">
                  <c:v>347.80200000000002</c:v>
                </c:pt>
                <c:pt idx="598">
                  <c:v>1349.85</c:v>
                </c:pt>
                <c:pt idx="599">
                  <c:v>347.36099999999999</c:v>
                </c:pt>
                <c:pt idx="600">
                  <c:v>344.98099999999994</c:v>
                </c:pt>
                <c:pt idx="601">
                  <c:v>344.94</c:v>
                </c:pt>
                <c:pt idx="602">
                  <c:v>344.37199999999996</c:v>
                </c:pt>
                <c:pt idx="603">
                  <c:v>344.37199999999996</c:v>
                </c:pt>
                <c:pt idx="604">
                  <c:v>344.22</c:v>
                </c:pt>
                <c:pt idx="605">
                  <c:v>389.97</c:v>
                </c:pt>
                <c:pt idx="606">
                  <c:v>344.22</c:v>
                </c:pt>
                <c:pt idx="607">
                  <c:v>492.76800000000003</c:v>
                </c:pt>
                <c:pt idx="608">
                  <c:v>343.92</c:v>
                </c:pt>
                <c:pt idx="609">
                  <c:v>343.84999999999997</c:v>
                </c:pt>
                <c:pt idx="610">
                  <c:v>341.96</c:v>
                </c:pt>
                <c:pt idx="611">
                  <c:v>341.96</c:v>
                </c:pt>
                <c:pt idx="612">
                  <c:v>341.96</c:v>
                </c:pt>
                <c:pt idx="613">
                  <c:v>341.48799999999994</c:v>
                </c:pt>
                <c:pt idx="614">
                  <c:v>340.70400000000006</c:v>
                </c:pt>
                <c:pt idx="615">
                  <c:v>333.57600000000002</c:v>
                </c:pt>
                <c:pt idx="616">
                  <c:v>340.14400000000006</c:v>
                </c:pt>
                <c:pt idx="617">
                  <c:v>340.11599999999999</c:v>
                </c:pt>
                <c:pt idx="618">
                  <c:v>450</c:v>
                </c:pt>
                <c:pt idx="619">
                  <c:v>339.92000000000007</c:v>
                </c:pt>
                <c:pt idx="620">
                  <c:v>339.13600000000002</c:v>
                </c:pt>
                <c:pt idx="621">
                  <c:v>338.35199999999998</c:v>
                </c:pt>
                <c:pt idx="622">
                  <c:v>337.17599999999999</c:v>
                </c:pt>
                <c:pt idx="623">
                  <c:v>337.08800000000002</c:v>
                </c:pt>
                <c:pt idx="624">
                  <c:v>335.74400000000003</c:v>
                </c:pt>
                <c:pt idx="625">
                  <c:v>333.99899999999997</c:v>
                </c:pt>
                <c:pt idx="626">
                  <c:v>559.99200000000008</c:v>
                </c:pt>
                <c:pt idx="627">
                  <c:v>333</c:v>
                </c:pt>
                <c:pt idx="628">
                  <c:v>332.94</c:v>
                </c:pt>
                <c:pt idx="629">
                  <c:v>332.94</c:v>
                </c:pt>
                <c:pt idx="630">
                  <c:v>332.83200000000005</c:v>
                </c:pt>
                <c:pt idx="631">
                  <c:v>359.97</c:v>
                </c:pt>
                <c:pt idx="632">
                  <c:v>331.02300000000008</c:v>
                </c:pt>
                <c:pt idx="633">
                  <c:v>330.58800000000002</c:v>
                </c:pt>
                <c:pt idx="634">
                  <c:v>330.58800000000002</c:v>
                </c:pt>
                <c:pt idx="635">
                  <c:v>328.59000000000003</c:v>
                </c:pt>
                <c:pt idx="636">
                  <c:v>328.59000000000003</c:v>
                </c:pt>
                <c:pt idx="637">
                  <c:v>328.39919999999995</c:v>
                </c:pt>
                <c:pt idx="638">
                  <c:v>572.80000000000007</c:v>
                </c:pt>
                <c:pt idx="639">
                  <c:v>959.96800000000007</c:v>
                </c:pt>
                <c:pt idx="640">
                  <c:v>623.96</c:v>
                </c:pt>
                <c:pt idx="641">
                  <c:v>327.99600000000004</c:v>
                </c:pt>
                <c:pt idx="642">
                  <c:v>327.76</c:v>
                </c:pt>
                <c:pt idx="643">
                  <c:v>327.76</c:v>
                </c:pt>
                <c:pt idx="644">
                  <c:v>369.54399999999998</c:v>
                </c:pt>
                <c:pt idx="645">
                  <c:v>327.73279999999994</c:v>
                </c:pt>
                <c:pt idx="646">
                  <c:v>327.56399999999996</c:v>
                </c:pt>
                <c:pt idx="647">
                  <c:v>326.64600000000002</c:v>
                </c:pt>
                <c:pt idx="648">
                  <c:v>599.99</c:v>
                </c:pt>
                <c:pt idx="649">
                  <c:v>323.13600000000002</c:v>
                </c:pt>
                <c:pt idx="650">
                  <c:v>323.13600000000002</c:v>
                </c:pt>
                <c:pt idx="651">
                  <c:v>322.59000000000003</c:v>
                </c:pt>
                <c:pt idx="652">
                  <c:v>341.99100000000004</c:v>
                </c:pt>
                <c:pt idx="653">
                  <c:v>322.59000000000003</c:v>
                </c:pt>
                <c:pt idx="654">
                  <c:v>321.56799999999998</c:v>
                </c:pt>
                <c:pt idx="655">
                  <c:v>318.40000000000003</c:v>
                </c:pt>
                <c:pt idx="656">
                  <c:v>1319.8</c:v>
                </c:pt>
                <c:pt idx="657">
                  <c:v>380.86400000000003</c:v>
                </c:pt>
                <c:pt idx="658">
                  <c:v>859.2</c:v>
                </c:pt>
                <c:pt idx="659">
                  <c:v>321.56799999999998</c:v>
                </c:pt>
                <c:pt idx="660">
                  <c:v>321.56799999999998</c:v>
                </c:pt>
                <c:pt idx="661">
                  <c:v>494.97</c:v>
                </c:pt>
                <c:pt idx="662">
                  <c:v>319.41000000000003</c:v>
                </c:pt>
                <c:pt idx="663">
                  <c:v>1199.9759999999999</c:v>
                </c:pt>
                <c:pt idx="664">
                  <c:v>318.43</c:v>
                </c:pt>
                <c:pt idx="665">
                  <c:v>479.92</c:v>
                </c:pt>
                <c:pt idx="666">
                  <c:v>318.43</c:v>
                </c:pt>
                <c:pt idx="667">
                  <c:v>318.08</c:v>
                </c:pt>
                <c:pt idx="668">
                  <c:v>321.55200000000002</c:v>
                </c:pt>
                <c:pt idx="669">
                  <c:v>317.05799999999999</c:v>
                </c:pt>
                <c:pt idx="670">
                  <c:v>317.05799999999999</c:v>
                </c:pt>
                <c:pt idx="671">
                  <c:v>748.75200000000007</c:v>
                </c:pt>
                <c:pt idx="672">
                  <c:v>317.05799999999999</c:v>
                </c:pt>
                <c:pt idx="673">
                  <c:v>1499.95</c:v>
                </c:pt>
                <c:pt idx="674">
                  <c:v>587.97</c:v>
                </c:pt>
                <c:pt idx="675">
                  <c:v>317.05799999999999</c:v>
                </c:pt>
                <c:pt idx="676">
                  <c:v>671.98400000000004</c:v>
                </c:pt>
                <c:pt idx="677">
                  <c:v>315.77600000000007</c:v>
                </c:pt>
                <c:pt idx="678">
                  <c:v>314.53199999999998</c:v>
                </c:pt>
                <c:pt idx="679">
                  <c:v>314.35199999999998</c:v>
                </c:pt>
                <c:pt idx="680">
                  <c:v>314.35199999999998</c:v>
                </c:pt>
                <c:pt idx="681">
                  <c:v>314.35199999999998</c:v>
                </c:pt>
                <c:pt idx="682">
                  <c:v>314.35199999999998</c:v>
                </c:pt>
                <c:pt idx="683">
                  <c:v>587.97</c:v>
                </c:pt>
                <c:pt idx="684">
                  <c:v>313.72199999999998</c:v>
                </c:pt>
                <c:pt idx="685">
                  <c:v>313.17599999999999</c:v>
                </c:pt>
                <c:pt idx="686">
                  <c:v>313.17599999999999</c:v>
                </c:pt>
                <c:pt idx="687">
                  <c:v>312.03000000000003</c:v>
                </c:pt>
                <c:pt idx="688">
                  <c:v>439.99200000000002</c:v>
                </c:pt>
                <c:pt idx="689">
                  <c:v>506.28</c:v>
                </c:pt>
                <c:pt idx="690">
                  <c:v>311.97600000000006</c:v>
                </c:pt>
                <c:pt idx="691">
                  <c:v>310.88000000000005</c:v>
                </c:pt>
                <c:pt idx="692">
                  <c:v>310.88000000000005</c:v>
                </c:pt>
                <c:pt idx="693">
                  <c:v>859.2</c:v>
                </c:pt>
                <c:pt idx="694">
                  <c:v>310.74399999999997</c:v>
                </c:pt>
                <c:pt idx="695">
                  <c:v>310.44300000000004</c:v>
                </c:pt>
                <c:pt idx="696">
                  <c:v>449.97</c:v>
                </c:pt>
                <c:pt idx="697">
                  <c:v>308.49900000000002</c:v>
                </c:pt>
                <c:pt idx="698">
                  <c:v>430.88</c:v>
                </c:pt>
                <c:pt idx="699">
                  <c:v>307.92</c:v>
                </c:pt>
                <c:pt idx="700">
                  <c:v>597.13200000000006</c:v>
                </c:pt>
                <c:pt idx="701">
                  <c:v>307.666</c:v>
                </c:pt>
                <c:pt idx="702">
                  <c:v>1499.9699999999998</c:v>
                </c:pt>
                <c:pt idx="703">
                  <c:v>307.666</c:v>
                </c:pt>
                <c:pt idx="704">
                  <c:v>617.97600000000011</c:v>
                </c:pt>
                <c:pt idx="705">
                  <c:v>307.31400000000002</c:v>
                </c:pt>
                <c:pt idx="706">
                  <c:v>374.37600000000003</c:v>
                </c:pt>
                <c:pt idx="707">
                  <c:v>1079.9759999999999</c:v>
                </c:pt>
                <c:pt idx="708">
                  <c:v>307.13600000000002</c:v>
                </c:pt>
                <c:pt idx="709">
                  <c:v>307.13600000000002</c:v>
                </c:pt>
                <c:pt idx="710">
                  <c:v>371.2</c:v>
                </c:pt>
                <c:pt idx="711">
                  <c:v>306.89999999999998</c:v>
                </c:pt>
                <c:pt idx="712">
                  <c:v>799.96</c:v>
                </c:pt>
                <c:pt idx="713">
                  <c:v>305.97449999999998</c:v>
                </c:pt>
                <c:pt idx="714">
                  <c:v>3149.9300000000003</c:v>
                </c:pt>
                <c:pt idx="715">
                  <c:v>305.31200000000001</c:v>
                </c:pt>
                <c:pt idx="716">
                  <c:v>304.45</c:v>
                </c:pt>
                <c:pt idx="717">
                  <c:v>300.76799999999997</c:v>
                </c:pt>
                <c:pt idx="718">
                  <c:v>307.16800000000001</c:v>
                </c:pt>
                <c:pt idx="719">
                  <c:v>303.92</c:v>
                </c:pt>
                <c:pt idx="720">
                  <c:v>303.25</c:v>
                </c:pt>
                <c:pt idx="721">
                  <c:v>302.94</c:v>
                </c:pt>
                <c:pt idx="722">
                  <c:v>1001.5840000000001</c:v>
                </c:pt>
                <c:pt idx="723">
                  <c:v>302.94</c:v>
                </c:pt>
                <c:pt idx="724">
                  <c:v>302.94</c:v>
                </c:pt>
                <c:pt idx="725">
                  <c:v>599.98500000000013</c:v>
                </c:pt>
                <c:pt idx="726">
                  <c:v>302.94</c:v>
                </c:pt>
                <c:pt idx="727">
                  <c:v>302.72000000000003</c:v>
                </c:pt>
                <c:pt idx="728">
                  <c:v>302.67</c:v>
                </c:pt>
                <c:pt idx="729">
                  <c:v>302.67</c:v>
                </c:pt>
                <c:pt idx="730">
                  <c:v>302.45</c:v>
                </c:pt>
                <c:pt idx="731">
                  <c:v>301.95999999999998</c:v>
                </c:pt>
                <c:pt idx="732">
                  <c:v>301.95999999999998</c:v>
                </c:pt>
                <c:pt idx="733">
                  <c:v>301.95999999999998</c:v>
                </c:pt>
                <c:pt idx="734">
                  <c:v>301.95999999999998</c:v>
                </c:pt>
                <c:pt idx="735">
                  <c:v>301.95999999999998</c:v>
                </c:pt>
                <c:pt idx="736">
                  <c:v>758.35200000000009</c:v>
                </c:pt>
                <c:pt idx="737">
                  <c:v>824.95</c:v>
                </c:pt>
                <c:pt idx="738">
                  <c:v>301.95999999999998</c:v>
                </c:pt>
                <c:pt idx="739">
                  <c:v>301.46999999999997</c:v>
                </c:pt>
                <c:pt idx="740">
                  <c:v>480</c:v>
                </c:pt>
                <c:pt idx="741">
                  <c:v>301.46999999999997</c:v>
                </c:pt>
                <c:pt idx="742">
                  <c:v>300.98</c:v>
                </c:pt>
                <c:pt idx="743">
                  <c:v>300.93</c:v>
                </c:pt>
                <c:pt idx="744">
                  <c:v>300.904</c:v>
                </c:pt>
                <c:pt idx="745">
                  <c:v>300.904</c:v>
                </c:pt>
                <c:pt idx="746">
                  <c:v>1097.5440000000003</c:v>
                </c:pt>
                <c:pt idx="747">
                  <c:v>300.53279999999995</c:v>
                </c:pt>
                <c:pt idx="748">
                  <c:v>300.416</c:v>
                </c:pt>
                <c:pt idx="749">
                  <c:v>629.92999999999995</c:v>
                </c:pt>
                <c:pt idx="750">
                  <c:v>323.37</c:v>
                </c:pt>
                <c:pt idx="751">
                  <c:v>783.96000000000015</c:v>
                </c:pt>
                <c:pt idx="752">
                  <c:v>657.55200000000013</c:v>
                </c:pt>
                <c:pt idx="753">
                  <c:v>1649.95</c:v>
                </c:pt>
                <c:pt idx="754">
                  <c:v>629.94999999999993</c:v>
                </c:pt>
                <c:pt idx="755">
                  <c:v>1099.5</c:v>
                </c:pt>
                <c:pt idx="756">
                  <c:v>728.94600000000003</c:v>
                </c:pt>
                <c:pt idx="757">
                  <c:v>479.988</c:v>
                </c:pt>
                <c:pt idx="758">
                  <c:v>2575.944</c:v>
                </c:pt>
                <c:pt idx="759">
                  <c:v>7999.98</c:v>
                </c:pt>
                <c:pt idx="760">
                  <c:v>1379.92</c:v>
                </c:pt>
                <c:pt idx="761">
                  <c:v>431.97600000000006</c:v>
                </c:pt>
                <c:pt idx="762">
                  <c:v>2399.96</c:v>
                </c:pt>
                <c:pt idx="763">
                  <c:v>469.99</c:v>
                </c:pt>
                <c:pt idx="764">
                  <c:v>631.96</c:v>
                </c:pt>
                <c:pt idx="765">
                  <c:v>4899.93</c:v>
                </c:pt>
                <c:pt idx="766">
                  <c:v>309.57600000000002</c:v>
                </c:pt>
                <c:pt idx="767">
                  <c:v>2399.96</c:v>
                </c:pt>
                <c:pt idx="768">
                  <c:v>304.77600000000001</c:v>
                </c:pt>
                <c:pt idx="769">
                  <c:v>843.9</c:v>
                </c:pt>
                <c:pt idx="770">
                  <c:v>1496.16</c:v>
                </c:pt>
                <c:pt idx="771">
                  <c:v>503.96000000000004</c:v>
                </c:pt>
                <c:pt idx="772">
                  <c:v>1999.96</c:v>
                </c:pt>
                <c:pt idx="773">
                  <c:v>10499.97</c:v>
                </c:pt>
                <c:pt idx="774">
                  <c:v>440.91</c:v>
                </c:pt>
                <c:pt idx="775">
                  <c:v>699.93</c:v>
                </c:pt>
                <c:pt idx="776">
                  <c:v>2799.9600000000005</c:v>
                </c:pt>
                <c:pt idx="777">
                  <c:v>1099.96</c:v>
                </c:pt>
                <c:pt idx="778">
                  <c:v>1454.4900000000002</c:v>
                </c:pt>
                <c:pt idx="779">
                  <c:v>1799.97</c:v>
                </c:pt>
                <c:pt idx="780">
                  <c:v>1265.8499999999999</c:v>
                </c:pt>
                <c:pt idx="781">
                  <c:v>1214.8499999999999</c:v>
                </c:pt>
                <c:pt idx="782">
                  <c:v>675.96</c:v>
                </c:pt>
                <c:pt idx="783">
                  <c:v>619.15200000000004</c:v>
                </c:pt>
                <c:pt idx="784">
                  <c:v>302.37599999999998</c:v>
                </c:pt>
                <c:pt idx="785">
                  <c:v>302.37599999999998</c:v>
                </c:pt>
                <c:pt idx="786">
                  <c:v>475.94400000000002</c:v>
                </c:pt>
                <c:pt idx="787">
                  <c:v>1871.88</c:v>
                </c:pt>
                <c:pt idx="788">
                  <c:v>751.98400000000004</c:v>
                </c:pt>
                <c:pt idx="789">
                  <c:v>1029.95</c:v>
                </c:pt>
                <c:pt idx="790">
                  <c:v>383.97600000000006</c:v>
                </c:pt>
                <c:pt idx="791">
                  <c:v>335.94400000000002</c:v>
                </c:pt>
                <c:pt idx="792">
                  <c:v>307.98</c:v>
                </c:pt>
                <c:pt idx="793">
                  <c:v>772.47</c:v>
                </c:pt>
                <c:pt idx="794">
                  <c:v>707.88</c:v>
                </c:pt>
                <c:pt idx="795">
                  <c:v>703.96800000000007</c:v>
                </c:pt>
                <c:pt idx="796">
                  <c:v>453.57600000000002</c:v>
                </c:pt>
                <c:pt idx="797">
                  <c:v>1599.92</c:v>
                </c:pt>
                <c:pt idx="798">
                  <c:v>479.952</c:v>
                </c:pt>
                <c:pt idx="799">
                  <c:v>783.96000000000015</c:v>
                </c:pt>
                <c:pt idx="800">
                  <c:v>2999.95</c:v>
                </c:pt>
                <c:pt idx="801">
                  <c:v>843.9</c:v>
                </c:pt>
                <c:pt idx="802">
                  <c:v>659.97</c:v>
                </c:pt>
                <c:pt idx="803">
                  <c:v>1687.8</c:v>
                </c:pt>
                <c:pt idx="804">
                  <c:v>2395.2000000000003</c:v>
                </c:pt>
                <c:pt idx="805">
                  <c:v>383.952</c:v>
                </c:pt>
                <c:pt idx="806">
                  <c:v>863.87999999999988</c:v>
                </c:pt>
                <c:pt idx="807">
                  <c:v>1012.6800000000001</c:v>
                </c:pt>
                <c:pt idx="808">
                  <c:v>659.98799999999994</c:v>
                </c:pt>
                <c:pt idx="809">
                  <c:v>1363.96</c:v>
                </c:pt>
                <c:pt idx="810">
                  <c:v>705.54399999999998</c:v>
                </c:pt>
                <c:pt idx="811">
                  <c:v>470.37600000000009</c:v>
                </c:pt>
                <c:pt idx="812">
                  <c:v>1399.98</c:v>
                </c:pt>
                <c:pt idx="813">
                  <c:v>1889.9459999999999</c:v>
                </c:pt>
                <c:pt idx="814">
                  <c:v>2624.9850000000001</c:v>
                </c:pt>
                <c:pt idx="815">
                  <c:v>1119.9840000000002</c:v>
                </c:pt>
                <c:pt idx="816">
                  <c:v>4548.8100000000004</c:v>
                </c:pt>
                <c:pt idx="817">
                  <c:v>1879.96</c:v>
                </c:pt>
                <c:pt idx="818">
                  <c:v>302.37599999999998</c:v>
                </c:pt>
                <c:pt idx="819">
                  <c:v>479.98800000000006</c:v>
                </c:pt>
                <c:pt idx="820">
                  <c:v>899.91</c:v>
                </c:pt>
                <c:pt idx="821">
                  <c:v>431.94</c:v>
                </c:pt>
                <c:pt idx="822">
                  <c:v>2479.96</c:v>
                </c:pt>
                <c:pt idx="823">
                  <c:v>469.95</c:v>
                </c:pt>
                <c:pt idx="824">
                  <c:v>799.92000000000007</c:v>
                </c:pt>
                <c:pt idx="825">
                  <c:v>1487.9760000000001</c:v>
                </c:pt>
                <c:pt idx="826">
                  <c:v>384.45000000000005</c:v>
                </c:pt>
                <c:pt idx="827">
                  <c:v>717.12000000000012</c:v>
                </c:pt>
                <c:pt idx="828">
                  <c:v>655.90000000000009</c:v>
                </c:pt>
                <c:pt idx="829">
                  <c:v>1287.45</c:v>
                </c:pt>
                <c:pt idx="830">
                  <c:v>1319.96</c:v>
                </c:pt>
                <c:pt idx="831">
                  <c:v>4899.93</c:v>
                </c:pt>
                <c:pt idx="832">
                  <c:v>4158.9120000000003</c:v>
                </c:pt>
                <c:pt idx="833">
                  <c:v>479.98400000000004</c:v>
                </c:pt>
                <c:pt idx="834">
                  <c:v>323.98199999999997</c:v>
                </c:pt>
                <c:pt idx="835">
                  <c:v>569.99</c:v>
                </c:pt>
                <c:pt idx="836">
                  <c:v>833.94</c:v>
                </c:pt>
                <c:pt idx="837">
                  <c:v>861.76</c:v>
                </c:pt>
                <c:pt idx="838">
                  <c:v>1687.8</c:v>
                </c:pt>
                <c:pt idx="839">
                  <c:v>333.57600000000002</c:v>
                </c:pt>
                <c:pt idx="840">
                  <c:v>466.15799999999996</c:v>
                </c:pt>
                <c:pt idx="841">
                  <c:v>599.9</c:v>
                </c:pt>
                <c:pt idx="842">
                  <c:v>3080</c:v>
                </c:pt>
                <c:pt idx="843">
                  <c:v>587.97</c:v>
                </c:pt>
                <c:pt idx="844">
                  <c:v>438.36800000000005</c:v>
                </c:pt>
                <c:pt idx="845">
                  <c:v>1075.088</c:v>
                </c:pt>
                <c:pt idx="846">
                  <c:v>1799.9699999999998</c:v>
                </c:pt>
                <c:pt idx="847">
                  <c:v>719.96</c:v>
                </c:pt>
                <c:pt idx="848">
                  <c:v>4643.8</c:v>
                </c:pt>
                <c:pt idx="849">
                  <c:v>549.98</c:v>
                </c:pt>
                <c:pt idx="850">
                  <c:v>1199.9760000000001</c:v>
                </c:pt>
                <c:pt idx="851">
                  <c:v>467.97</c:v>
                </c:pt>
                <c:pt idx="852">
                  <c:v>3347.37</c:v>
                </c:pt>
                <c:pt idx="853">
                  <c:v>447.93</c:v>
                </c:pt>
                <c:pt idx="854">
                  <c:v>1359.96</c:v>
                </c:pt>
                <c:pt idx="855">
                  <c:v>629.94999999999993</c:v>
                </c:pt>
                <c:pt idx="856">
                  <c:v>499.99</c:v>
                </c:pt>
                <c:pt idx="857">
                  <c:v>1259.93</c:v>
                </c:pt>
                <c:pt idx="858">
                  <c:v>978.83999999999992</c:v>
                </c:pt>
                <c:pt idx="859">
                  <c:v>635.96</c:v>
                </c:pt>
                <c:pt idx="860">
                  <c:v>377.96999999999997</c:v>
                </c:pt>
                <c:pt idx="861">
                  <c:v>1979.9280000000001</c:v>
                </c:pt>
                <c:pt idx="862">
                  <c:v>3499.9300000000003</c:v>
                </c:pt>
                <c:pt idx="863">
                  <c:v>471.92</c:v>
                </c:pt>
                <c:pt idx="864">
                  <c:v>979.95</c:v>
                </c:pt>
                <c:pt idx="865">
                  <c:v>911.98400000000004</c:v>
                </c:pt>
                <c:pt idx="866">
                  <c:v>377.92800000000005</c:v>
                </c:pt>
                <c:pt idx="867">
                  <c:v>349.95</c:v>
                </c:pt>
                <c:pt idx="868">
                  <c:v>437.84999999999997</c:v>
                </c:pt>
                <c:pt idx="869">
                  <c:v>453.57600000000002</c:v>
                </c:pt>
                <c:pt idx="870">
                  <c:v>703.71</c:v>
                </c:pt>
                <c:pt idx="871">
                  <c:v>444.76800000000003</c:v>
                </c:pt>
                <c:pt idx="872">
                  <c:v>464</c:v>
                </c:pt>
                <c:pt idx="873">
                  <c:v>575.91999999999996</c:v>
                </c:pt>
                <c:pt idx="874">
                  <c:v>569.64</c:v>
                </c:pt>
                <c:pt idx="875">
                  <c:v>339.96</c:v>
                </c:pt>
                <c:pt idx="876">
                  <c:v>302.37599999999998</c:v>
                </c:pt>
                <c:pt idx="877">
                  <c:v>1113.5039999999999</c:v>
                </c:pt>
                <c:pt idx="878">
                  <c:v>357</c:v>
                </c:pt>
                <c:pt idx="879">
                  <c:v>1199.9760000000001</c:v>
                </c:pt>
                <c:pt idx="880">
                  <c:v>445.96000000000004</c:v>
                </c:pt>
                <c:pt idx="881">
                  <c:v>1091.1680000000001</c:v>
                </c:pt>
                <c:pt idx="882">
                  <c:v>649</c:v>
                </c:pt>
                <c:pt idx="883">
                  <c:v>302.38400000000001</c:v>
                </c:pt>
                <c:pt idx="884">
                  <c:v>2396.4</c:v>
                </c:pt>
                <c:pt idx="885">
                  <c:v>319.96800000000002</c:v>
                </c:pt>
                <c:pt idx="886">
                  <c:v>791.96399999999994</c:v>
                </c:pt>
                <c:pt idx="887">
                  <c:v>539.96399999999994</c:v>
                </c:pt>
                <c:pt idx="888">
                  <c:v>2003.1680000000001</c:v>
                </c:pt>
                <c:pt idx="889">
                  <c:v>881.93</c:v>
                </c:pt>
                <c:pt idx="890">
                  <c:v>1071</c:v>
                </c:pt>
                <c:pt idx="891">
                  <c:v>431.13600000000002</c:v>
                </c:pt>
                <c:pt idx="892">
                  <c:v>359.96999999999997</c:v>
                </c:pt>
                <c:pt idx="893">
                  <c:v>776.84999999999991</c:v>
                </c:pt>
                <c:pt idx="894">
                  <c:v>477.6</c:v>
                </c:pt>
                <c:pt idx="895">
                  <c:v>391.98</c:v>
                </c:pt>
                <c:pt idx="896">
                  <c:v>755.96</c:v>
                </c:pt>
                <c:pt idx="897">
                  <c:v>3023.9280000000003</c:v>
                </c:pt>
                <c:pt idx="898">
                  <c:v>812.73599999999999</c:v>
                </c:pt>
                <c:pt idx="899">
                  <c:v>371.96999999999997</c:v>
                </c:pt>
                <c:pt idx="900">
                  <c:v>1799.75</c:v>
                </c:pt>
                <c:pt idx="901">
                  <c:v>479.93999999999994</c:v>
                </c:pt>
                <c:pt idx="902">
                  <c:v>479.97</c:v>
                </c:pt>
                <c:pt idx="903">
                  <c:v>832.93</c:v>
                </c:pt>
                <c:pt idx="904">
                  <c:v>3040</c:v>
                </c:pt>
                <c:pt idx="905">
                  <c:v>719.97600000000011</c:v>
                </c:pt>
                <c:pt idx="906">
                  <c:v>347.96999999999997</c:v>
                </c:pt>
                <c:pt idx="907">
                  <c:v>549.99</c:v>
                </c:pt>
                <c:pt idx="908">
                  <c:v>799.98400000000004</c:v>
                </c:pt>
                <c:pt idx="909">
                  <c:v>575.928</c:v>
                </c:pt>
                <c:pt idx="910">
                  <c:v>597</c:v>
                </c:pt>
                <c:pt idx="911">
                  <c:v>323.97600000000006</c:v>
                </c:pt>
                <c:pt idx="912">
                  <c:v>1145.6000000000001</c:v>
                </c:pt>
                <c:pt idx="913">
                  <c:v>657.93</c:v>
                </c:pt>
                <c:pt idx="914">
                  <c:v>791.87999999999988</c:v>
                </c:pt>
                <c:pt idx="915">
                  <c:v>369.54399999999998</c:v>
                </c:pt>
                <c:pt idx="916">
                  <c:v>1091.1680000000001</c:v>
                </c:pt>
                <c:pt idx="917">
                  <c:v>445.44</c:v>
                </c:pt>
                <c:pt idx="918">
                  <c:v>4476.8</c:v>
                </c:pt>
                <c:pt idx="919">
                  <c:v>408.74399999999997</c:v>
                </c:pt>
                <c:pt idx="920">
                  <c:v>837.59999999999991</c:v>
                </c:pt>
                <c:pt idx="921">
                  <c:v>479.97</c:v>
                </c:pt>
                <c:pt idx="922">
                  <c:v>575.96800000000007</c:v>
                </c:pt>
                <c:pt idx="923">
                  <c:v>824.97</c:v>
                </c:pt>
                <c:pt idx="924">
                  <c:v>595</c:v>
                </c:pt>
                <c:pt idx="925">
                  <c:v>627.16800000000012</c:v>
                </c:pt>
                <c:pt idx="926">
                  <c:v>442.40000000000003</c:v>
                </c:pt>
                <c:pt idx="927">
                  <c:v>350.97300000000007</c:v>
                </c:pt>
                <c:pt idx="928">
                  <c:v>619.94999999999993</c:v>
                </c:pt>
                <c:pt idx="929">
                  <c:v>666.4</c:v>
                </c:pt>
                <c:pt idx="930">
                  <c:v>1169.694</c:v>
                </c:pt>
                <c:pt idx="931">
                  <c:v>302.38400000000001</c:v>
                </c:pt>
                <c:pt idx="932">
                  <c:v>1115.9099999999999</c:v>
                </c:pt>
                <c:pt idx="933">
                  <c:v>999.96</c:v>
                </c:pt>
                <c:pt idx="934">
                  <c:v>863.928</c:v>
                </c:pt>
                <c:pt idx="935">
                  <c:v>1349.91</c:v>
                </c:pt>
                <c:pt idx="936">
                  <c:v>629.94999999999993</c:v>
                </c:pt>
                <c:pt idx="937">
                  <c:v>1007.9440000000002</c:v>
                </c:pt>
                <c:pt idx="938">
                  <c:v>617.97</c:v>
                </c:pt>
                <c:pt idx="939">
                  <c:v>1919.9760000000001</c:v>
                </c:pt>
                <c:pt idx="940">
                  <c:v>979.95</c:v>
                </c:pt>
                <c:pt idx="941">
                  <c:v>494.97</c:v>
                </c:pt>
                <c:pt idx="942">
                  <c:v>1049.97</c:v>
                </c:pt>
                <c:pt idx="943">
                  <c:v>307.98</c:v>
                </c:pt>
                <c:pt idx="944">
                  <c:v>979.95</c:v>
                </c:pt>
                <c:pt idx="945">
                  <c:v>599.98</c:v>
                </c:pt>
                <c:pt idx="946">
                  <c:v>370.78199999999998</c:v>
                </c:pt>
                <c:pt idx="947">
                  <c:v>657.50400000000002</c:v>
                </c:pt>
                <c:pt idx="948">
                  <c:v>2025.3600000000001</c:v>
                </c:pt>
                <c:pt idx="949" formatCode="&quot;£&quot;#,##0.00">
                  <c:v>1799.9940000000001</c:v>
                </c:pt>
                <c:pt idx="950">
                  <c:v>2799.944</c:v>
                </c:pt>
                <c:pt idx="951">
                  <c:v>438.33600000000001</c:v>
                </c:pt>
                <c:pt idx="952">
                  <c:v>479.96</c:v>
                </c:pt>
                <c:pt idx="953">
                  <c:v>3991.98</c:v>
                </c:pt>
                <c:pt idx="954">
                  <c:v>360</c:v>
                </c:pt>
                <c:pt idx="955">
                  <c:v>399.96</c:v>
                </c:pt>
                <c:pt idx="956">
                  <c:v>429.59999999999997</c:v>
                </c:pt>
                <c:pt idx="957">
                  <c:v>1649.95</c:v>
                </c:pt>
                <c:pt idx="958">
                  <c:v>302.37599999999998</c:v>
                </c:pt>
                <c:pt idx="959">
                  <c:v>604.75199999999995</c:v>
                </c:pt>
                <c:pt idx="960" formatCode="&quot;£&quot;#,##0.00">
                  <c:v>4799.9839999999995</c:v>
                </c:pt>
                <c:pt idx="961">
                  <c:v>503.96000000000004</c:v>
                </c:pt>
                <c:pt idx="962">
                  <c:v>359.88</c:v>
                </c:pt>
                <c:pt idx="963">
                  <c:v>369.57600000000002</c:v>
                </c:pt>
                <c:pt idx="964">
                  <c:v>944.93000000000006</c:v>
                </c:pt>
                <c:pt idx="965">
                  <c:v>538.92000000000007</c:v>
                </c:pt>
                <c:pt idx="966">
                  <c:v>999.98</c:v>
                </c:pt>
                <c:pt idx="967">
                  <c:v>431.92800000000005</c:v>
                </c:pt>
                <c:pt idx="968">
                  <c:v>479.72</c:v>
                </c:pt>
                <c:pt idx="969">
                  <c:v>399.53999999999996</c:v>
                </c:pt>
                <c:pt idx="970">
                  <c:v>468.90000000000003</c:v>
                </c:pt>
                <c:pt idx="971">
                  <c:v>595</c:v>
                </c:pt>
                <c:pt idx="972">
                  <c:v>4367.8960000000006</c:v>
                </c:pt>
                <c:pt idx="973">
                  <c:v>604.75199999999995</c:v>
                </c:pt>
                <c:pt idx="974">
                  <c:v>431.96800000000007</c:v>
                </c:pt>
                <c:pt idx="975">
                  <c:v>503.96</c:v>
                </c:pt>
                <c:pt idx="976">
                  <c:v>479.98400000000004</c:v>
                </c:pt>
                <c:pt idx="977">
                  <c:v>484.83000000000004</c:v>
                </c:pt>
                <c:pt idx="978">
                  <c:v>383.96000000000004</c:v>
                </c:pt>
                <c:pt idx="979">
                  <c:v>1399.93</c:v>
                </c:pt>
                <c:pt idx="980">
                  <c:v>1091.93</c:v>
                </c:pt>
                <c:pt idx="981">
                  <c:v>1287.45</c:v>
                </c:pt>
                <c:pt idx="982">
                  <c:v>3359.9520000000002</c:v>
                </c:pt>
                <c:pt idx="983">
                  <c:v>339.96000000000004</c:v>
                </c:pt>
                <c:pt idx="984">
                  <c:v>659.9</c:v>
                </c:pt>
                <c:pt idx="985">
                  <c:v>383.952</c:v>
                </c:pt>
                <c:pt idx="986">
                  <c:v>2249.91</c:v>
                </c:pt>
                <c:pt idx="987">
                  <c:v>499.16800000000006</c:v>
                </c:pt>
                <c:pt idx="988">
                  <c:v>479.97</c:v>
                </c:pt>
                <c:pt idx="989">
                  <c:v>549.99</c:v>
                </c:pt>
                <c:pt idx="990">
                  <c:v>399.95</c:v>
                </c:pt>
                <c:pt idx="991">
                  <c:v>1007.979</c:v>
                </c:pt>
                <c:pt idx="992">
                  <c:v>455.71199999999999</c:v>
                </c:pt>
                <c:pt idx="993">
                  <c:v>307.98</c:v>
                </c:pt>
                <c:pt idx="994">
                  <c:v>677.57999999999993</c:v>
                </c:pt>
                <c:pt idx="995">
                  <c:v>1199.96</c:v>
                </c:pt>
                <c:pt idx="996">
                  <c:v>831.2</c:v>
                </c:pt>
                <c:pt idx="997">
                  <c:v>13999.96</c:v>
                </c:pt>
                <c:pt idx="998">
                  <c:v>539.91999999999996</c:v>
                </c:pt>
                <c:pt idx="999">
                  <c:v>574.91</c:v>
                </c:pt>
                <c:pt idx="1000">
                  <c:v>1123.1280000000002</c:v>
                </c:pt>
                <c:pt idx="1001">
                  <c:v>2309.65</c:v>
                </c:pt>
                <c:pt idx="1002">
                  <c:v>3357.6000000000004</c:v>
                </c:pt>
                <c:pt idx="1003">
                  <c:v>555.96</c:v>
                </c:pt>
                <c:pt idx="1004">
                  <c:v>1049.93</c:v>
                </c:pt>
                <c:pt idx="1005">
                  <c:v>494.37600000000009</c:v>
                </c:pt>
                <c:pt idx="1006">
                  <c:v>979.95</c:v>
                </c:pt>
                <c:pt idx="1007">
                  <c:v>527.91999999999996</c:v>
                </c:pt>
                <c:pt idx="1008">
                  <c:v>537.54399999999998</c:v>
                </c:pt>
                <c:pt idx="1009">
                  <c:v>659.16800000000012</c:v>
                </c:pt>
                <c:pt idx="1010">
                  <c:v>1362.8999999999999</c:v>
                </c:pt>
                <c:pt idx="1011">
                  <c:v>683.98799999999994</c:v>
                </c:pt>
                <c:pt idx="1012">
                  <c:v>2879.9520000000002</c:v>
                </c:pt>
                <c:pt idx="1013">
                  <c:v>311.98</c:v>
                </c:pt>
                <c:pt idx="1014">
                  <c:v>503.96</c:v>
                </c:pt>
                <c:pt idx="1015">
                  <c:v>435.84000000000003</c:v>
                </c:pt>
                <c:pt idx="1016">
                  <c:v>1079.8499999999999</c:v>
                </c:pt>
                <c:pt idx="1017">
                  <c:v>519.96</c:v>
                </c:pt>
                <c:pt idx="1018">
                  <c:v>461.97</c:v>
                </c:pt>
                <c:pt idx="1019">
                  <c:v>359.97600000000006</c:v>
                </c:pt>
                <c:pt idx="1020">
                  <c:v>307.98</c:v>
                </c:pt>
                <c:pt idx="1021">
                  <c:v>629.94999999999993</c:v>
                </c:pt>
                <c:pt idx="1022">
                  <c:v>408.74399999999997</c:v>
                </c:pt>
                <c:pt idx="1023">
                  <c:v>328.22399999999999</c:v>
                </c:pt>
                <c:pt idx="1024">
                  <c:v>699.98</c:v>
                </c:pt>
                <c:pt idx="1025">
                  <c:v>862.34400000000005</c:v>
                </c:pt>
                <c:pt idx="1026">
                  <c:v>601.53599999999994</c:v>
                </c:pt>
                <c:pt idx="1027">
                  <c:v>1983.9680000000001</c:v>
                </c:pt>
                <c:pt idx="1028">
                  <c:v>623.96</c:v>
                </c:pt>
                <c:pt idx="1029">
                  <c:v>629.95799999999997</c:v>
                </c:pt>
                <c:pt idx="1030">
                  <c:v>418.8</c:v>
                </c:pt>
                <c:pt idx="1031">
                  <c:v>600.53</c:v>
                </c:pt>
                <c:pt idx="1032">
                  <c:v>637.44000000000005</c:v>
                </c:pt>
                <c:pt idx="1033">
                  <c:v>604.76800000000003</c:v>
                </c:pt>
                <c:pt idx="1034">
                  <c:v>1279.9680000000001</c:v>
                </c:pt>
                <c:pt idx="1035">
                  <c:v>377.96999999999997</c:v>
                </c:pt>
                <c:pt idx="1036">
                  <c:v>1295.8400000000001</c:v>
                </c:pt>
                <c:pt idx="1037">
                  <c:v>389.97</c:v>
                </c:pt>
                <c:pt idx="1038">
                  <c:v>8749.9500000000007</c:v>
                </c:pt>
                <c:pt idx="1039">
                  <c:v>1415.76</c:v>
                </c:pt>
                <c:pt idx="1040">
                  <c:v>411.98</c:v>
                </c:pt>
                <c:pt idx="1041">
                  <c:v>1439.92</c:v>
                </c:pt>
                <c:pt idx="1042">
                  <c:v>1439.9680000000001</c:v>
                </c:pt>
                <c:pt idx="1043">
                  <c:v>2973.32</c:v>
                </c:pt>
                <c:pt idx="1044">
                  <c:v>775.72800000000007</c:v>
                </c:pt>
                <c:pt idx="1045">
                  <c:v>863.6400000000001</c:v>
                </c:pt>
                <c:pt idx="1046">
                  <c:v>881.93</c:v>
                </c:pt>
                <c:pt idx="1047">
                  <c:v>2519.9579999999996</c:v>
                </c:pt>
                <c:pt idx="1048">
                  <c:v>3059.982</c:v>
                </c:pt>
                <c:pt idx="1049">
                  <c:v>399.54</c:v>
                </c:pt>
                <c:pt idx="1050">
                  <c:v>652.99500000000012</c:v>
                </c:pt>
                <c:pt idx="1051">
                  <c:v>319.96800000000002</c:v>
                </c:pt>
                <c:pt idx="1052">
                  <c:v>821.3</c:v>
                </c:pt>
                <c:pt idx="1053">
                  <c:v>22638.48</c:v>
                </c:pt>
                <c:pt idx="1054">
                  <c:v>517.9</c:v>
                </c:pt>
                <c:pt idx="1055">
                  <c:v>1299.6600000000001</c:v>
                </c:pt>
                <c:pt idx="1056">
                  <c:v>599.97</c:v>
                </c:pt>
                <c:pt idx="1057">
                  <c:v>431.976</c:v>
                </c:pt>
                <c:pt idx="1058">
                  <c:v>377.96999999999997</c:v>
                </c:pt>
                <c:pt idx="1059">
                  <c:v>383.97600000000006</c:v>
                </c:pt>
                <c:pt idx="1060">
                  <c:v>772.47</c:v>
                </c:pt>
                <c:pt idx="1061">
                  <c:v>2549.9850000000006</c:v>
                </c:pt>
                <c:pt idx="1062">
                  <c:v>1001.5840000000001</c:v>
                </c:pt>
                <c:pt idx="1063">
                  <c:v>783.96</c:v>
                </c:pt>
                <c:pt idx="1064">
                  <c:v>323.97600000000006</c:v>
                </c:pt>
                <c:pt idx="1065">
                  <c:v>1619.91</c:v>
                </c:pt>
                <c:pt idx="1066">
                  <c:v>328.77600000000007</c:v>
                </c:pt>
                <c:pt idx="1067">
                  <c:v>1931.9579999999999</c:v>
                </c:pt>
                <c:pt idx="1068">
                  <c:v>599.97</c:v>
                </c:pt>
                <c:pt idx="1069">
                  <c:v>959.98400000000004</c:v>
                </c:pt>
                <c:pt idx="1070">
                  <c:v>821.94</c:v>
                </c:pt>
                <c:pt idx="1071">
                  <c:v>499.95</c:v>
                </c:pt>
                <c:pt idx="1072">
                  <c:v>519.67999999999995</c:v>
                </c:pt>
                <c:pt idx="1073">
                  <c:v>371.16800000000001</c:v>
                </c:pt>
                <c:pt idx="1074">
                  <c:v>1114.4000000000001</c:v>
                </c:pt>
                <c:pt idx="1075">
                  <c:v>3404.5</c:v>
                </c:pt>
                <c:pt idx="1076">
                  <c:v>379.96000000000004</c:v>
                </c:pt>
                <c:pt idx="1077">
                  <c:v>539.91</c:v>
                </c:pt>
                <c:pt idx="1078">
                  <c:v>449.1</c:v>
                </c:pt>
                <c:pt idx="1079">
                  <c:v>371.97600000000006</c:v>
                </c:pt>
                <c:pt idx="1080">
                  <c:v>946.34400000000005</c:v>
                </c:pt>
                <c:pt idx="1081">
                  <c:v>2735.9520000000002</c:v>
                </c:pt>
                <c:pt idx="1082">
                  <c:v>559.91999999999996</c:v>
                </c:pt>
                <c:pt idx="1083">
                  <c:v>659.9</c:v>
                </c:pt>
                <c:pt idx="1084">
                  <c:v>519.79200000000003</c:v>
                </c:pt>
                <c:pt idx="1085">
                  <c:v>431.97600000000006</c:v>
                </c:pt>
                <c:pt idx="1086">
                  <c:v>390.75</c:v>
                </c:pt>
                <c:pt idx="1087">
                  <c:v>552</c:v>
                </c:pt>
                <c:pt idx="1088">
                  <c:v>17499.949999999997</c:v>
                </c:pt>
                <c:pt idx="1089">
                  <c:v>498</c:v>
                </c:pt>
                <c:pt idx="1090">
                  <c:v>359.97600000000006</c:v>
                </c:pt>
                <c:pt idx="1091">
                  <c:v>559.92999999999995</c:v>
                </c:pt>
                <c:pt idx="1092">
                  <c:v>431.97600000000006</c:v>
                </c:pt>
                <c:pt idx="1093">
                  <c:v>625.99</c:v>
                </c:pt>
                <c:pt idx="1094">
                  <c:v>1502.376</c:v>
                </c:pt>
                <c:pt idx="1095">
                  <c:v>859.19999999999993</c:v>
                </c:pt>
                <c:pt idx="1096">
                  <c:v>399.95</c:v>
                </c:pt>
                <c:pt idx="1097">
                  <c:v>699.98</c:v>
                </c:pt>
                <c:pt idx="1098">
                  <c:v>395.93999999999994</c:v>
                </c:pt>
                <c:pt idx="1099">
                  <c:v>2249.91</c:v>
                </c:pt>
                <c:pt idx="1100">
                  <c:v>2239.9360000000001</c:v>
                </c:pt>
                <c:pt idx="1101">
                  <c:v>1039.7280000000001</c:v>
                </c:pt>
                <c:pt idx="1102">
                  <c:v>537.54399999999998</c:v>
                </c:pt>
                <c:pt idx="1103">
                  <c:v>381.57600000000002</c:v>
                </c:pt>
                <c:pt idx="1104">
                  <c:v>631.96</c:v>
                </c:pt>
                <c:pt idx="1105">
                  <c:v>617.97</c:v>
                </c:pt>
                <c:pt idx="1106">
                  <c:v>1287.45</c:v>
                </c:pt>
                <c:pt idx="1107">
                  <c:v>447.94399999999996</c:v>
                </c:pt>
                <c:pt idx="1108">
                  <c:v>470.37600000000009</c:v>
                </c:pt>
                <c:pt idx="1109">
                  <c:v>695.7</c:v>
                </c:pt>
                <c:pt idx="1110">
                  <c:v>999.98</c:v>
                </c:pt>
                <c:pt idx="1111">
                  <c:v>2799.9600000000005</c:v>
                </c:pt>
                <c:pt idx="1112">
                  <c:v>716</c:v>
                </c:pt>
                <c:pt idx="1113">
                  <c:v>5199.96</c:v>
                </c:pt>
                <c:pt idx="1114">
                  <c:v>11199.968000000001</c:v>
                </c:pt>
                <c:pt idx="1115">
                  <c:v>2399.6</c:v>
                </c:pt>
                <c:pt idx="1116">
                  <c:v>385.80000000000007</c:v>
                </c:pt>
                <c:pt idx="1117">
                  <c:v>6999.96</c:v>
                </c:pt>
                <c:pt idx="1118">
                  <c:v>1879.96</c:v>
                </c:pt>
                <c:pt idx="1119">
                  <c:v>1718.4</c:v>
                </c:pt>
                <c:pt idx="1120">
                  <c:v>360</c:v>
                </c:pt>
                <c:pt idx="1121">
                  <c:v>543.91999999999996</c:v>
                </c:pt>
                <c:pt idx="1122">
                  <c:v>439.8</c:v>
                </c:pt>
                <c:pt idx="1123">
                  <c:v>389.97</c:v>
                </c:pt>
                <c:pt idx="1124">
                  <c:v>543.91999999999996</c:v>
                </c:pt>
                <c:pt idx="1125">
                  <c:v>589.9</c:v>
                </c:pt>
                <c:pt idx="1126">
                  <c:v>445.96000000000004</c:v>
                </c:pt>
                <c:pt idx="1127">
                  <c:v>559.98400000000004</c:v>
                </c:pt>
                <c:pt idx="1128">
                  <c:v>399.98</c:v>
                </c:pt>
                <c:pt idx="1129">
                  <c:v>1399.93</c:v>
                </c:pt>
                <c:pt idx="1130">
                  <c:v>503.96</c:v>
                </c:pt>
                <c:pt idx="1131">
                  <c:v>971.88000000000011</c:v>
                </c:pt>
                <c:pt idx="1132">
                  <c:v>399.96000000000004</c:v>
                </c:pt>
                <c:pt idx="1133">
                  <c:v>1294.75</c:v>
                </c:pt>
                <c:pt idx="1134">
                  <c:v>659.97600000000011</c:v>
                </c:pt>
                <c:pt idx="1135">
                  <c:v>546.06000000000006</c:v>
                </c:pt>
                <c:pt idx="1136">
                  <c:v>359.98</c:v>
                </c:pt>
                <c:pt idx="1137">
                  <c:v>1188.0000000000002</c:v>
                </c:pt>
                <c:pt idx="1138">
                  <c:v>447.96800000000007</c:v>
                </c:pt>
                <c:pt idx="1139">
                  <c:v>666.34400000000005</c:v>
                </c:pt>
                <c:pt idx="1140">
                  <c:v>438.36800000000005</c:v>
                </c:pt>
                <c:pt idx="1141">
                  <c:v>1199.9760000000001</c:v>
                </c:pt>
                <c:pt idx="1142">
                  <c:v>329.58400000000006</c:v>
                </c:pt>
                <c:pt idx="1143">
                  <c:v>431.92800000000005</c:v>
                </c:pt>
                <c:pt idx="1144">
                  <c:v>1363.96</c:v>
                </c:pt>
                <c:pt idx="1145">
                  <c:v>823.96000000000015</c:v>
                </c:pt>
              </c:numCache>
            </c:numRef>
          </c:yVal>
          <c:smooth val="0"/>
          <c:extLst>
            <c:ext xmlns:c16="http://schemas.microsoft.com/office/drawing/2014/chart" uri="{C3380CC4-5D6E-409C-BE32-E72D297353CC}">
              <c16:uniqueId val="{00000002-1E00-4B6C-934E-E0FA80F7A338}"/>
            </c:ext>
          </c:extLst>
        </c:ser>
        <c:dLbls>
          <c:showLegendKey val="0"/>
          <c:showVal val="0"/>
          <c:showCatName val="0"/>
          <c:showSerName val="0"/>
          <c:showPercent val="0"/>
          <c:showBubbleSize val="0"/>
        </c:dLbls>
        <c:axId val="35036303"/>
        <c:axId val="35024655"/>
      </c:scatterChart>
      <c:valAx>
        <c:axId val="3503630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24655"/>
        <c:crosses val="autoZero"/>
        <c:crossBetween val="midCat"/>
      </c:valAx>
      <c:valAx>
        <c:axId val="3502465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0;[Red]\-&quot;£&quot;#,##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363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Total Sales and Profit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dLbl>
          <c:idx val="0"/>
          <c:layout>
            <c:manualLayout>
              <c:x val="-1.9204390819334816E-3"/>
              <c:y val="-4.91398636451480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06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dLbl>
          <c:idx val="0"/>
          <c:layout>
            <c:manualLayout>
              <c:x val="9.6021954096667044E-4"/>
              <c:y val="-3.64742281421733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2.880658622900011E-3"/>
              <c:y val="-1.85234131317650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2.880658622900011E-3"/>
              <c:y val="-1.85234131317650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2"/>
          </a:solidFill>
          <a:ln>
            <a:noFill/>
          </a:ln>
          <a:effectLst/>
        </c:spPr>
        <c:dLbl>
          <c:idx val="0"/>
          <c:layout>
            <c:manualLayout>
              <c:x val="9.6021954096667044E-4"/>
              <c:y val="-3.64742281421733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3"/>
          </a:solidFill>
          <a:ln>
            <a:noFill/>
          </a:ln>
          <a:effectLst/>
        </c:spPr>
        <c:dLbl>
          <c:idx val="0"/>
          <c:layout>
            <c:manualLayout>
              <c:x val="-1.9204390819334816E-3"/>
              <c:y val="-4.91398636451480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06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2.880658622900011E-3"/>
              <c:y val="-1.85234131317650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2"/>
          </a:solidFill>
          <a:ln>
            <a:noFill/>
          </a:ln>
          <a:effectLst/>
        </c:spPr>
        <c:dLbl>
          <c:idx val="0"/>
          <c:layout>
            <c:manualLayout>
              <c:x val="9.6021954096667044E-4"/>
              <c:y val="-3.64742281421733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3"/>
          </a:solidFill>
          <a:ln>
            <a:noFill/>
          </a:ln>
          <a:effectLst/>
        </c:spPr>
        <c:dLbl>
          <c:idx val="0"/>
          <c:layout>
            <c:manualLayout>
              <c:x val="-1.9204390819334816E-3"/>
              <c:y val="-4.91398636451480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06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Analise1!$B$68:$B$69</c:f>
              <c:strCache>
                <c:ptCount val="1"/>
                <c:pt idx="0">
                  <c:v>Furniture</c:v>
                </c:pt>
              </c:strCache>
            </c:strRef>
          </c:tx>
          <c:spPr>
            <a:solidFill>
              <a:schemeClr val="accent1"/>
            </a:solidFill>
            <a:ln>
              <a:noFill/>
            </a:ln>
            <a:effectLst/>
          </c:spPr>
          <c:invertIfNegative val="0"/>
          <c:dLbls>
            <c:dLbl>
              <c:idx val="1"/>
              <c:layout>
                <c:manualLayout>
                  <c:x val="2.880658622900011E-3"/>
                  <c:y val="-1.852341313176504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A7-49E4-9F30-D6AF47AC181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Analise1!$A$70:$A$71</c:f>
              <c:strCache>
                <c:ptCount val="2"/>
                <c:pt idx="0">
                  <c:v>Sum of Sales</c:v>
                </c:pt>
                <c:pt idx="1">
                  <c:v>Sum of Profit</c:v>
                </c:pt>
              </c:strCache>
            </c:strRef>
          </c:cat>
          <c:val>
            <c:numRef>
              <c:f>Analise1!$B$70:$B$71</c:f>
              <c:numCache>
                <c:formatCode>"£"#,##0_);[Red]\("£"#,##0\)</c:formatCode>
                <c:ptCount val="2"/>
                <c:pt idx="0">
                  <c:v>739812.17630000098</c:v>
                </c:pt>
                <c:pt idx="1">
                  <c:v>18683.384400000039</c:v>
                </c:pt>
              </c:numCache>
            </c:numRef>
          </c:val>
          <c:extLst>
            <c:ext xmlns:c16="http://schemas.microsoft.com/office/drawing/2014/chart" uri="{C3380CC4-5D6E-409C-BE32-E72D297353CC}">
              <c16:uniqueId val="{00000001-AFA7-49E4-9F30-D6AF47AC1817}"/>
            </c:ext>
          </c:extLst>
        </c:ser>
        <c:ser>
          <c:idx val="1"/>
          <c:order val="1"/>
          <c:tx>
            <c:strRef>
              <c:f>Analise1!$C$68:$C$69</c:f>
              <c:strCache>
                <c:ptCount val="1"/>
                <c:pt idx="0">
                  <c:v>Office Supplies</c:v>
                </c:pt>
              </c:strCache>
            </c:strRef>
          </c:tx>
          <c:spPr>
            <a:solidFill>
              <a:schemeClr val="accent2"/>
            </a:solidFill>
            <a:ln>
              <a:noFill/>
            </a:ln>
            <a:effectLst/>
          </c:spPr>
          <c:invertIfNegative val="0"/>
          <c:dLbls>
            <c:dLbl>
              <c:idx val="1"/>
              <c:layout>
                <c:manualLayout>
                  <c:x val="9.6021954096667044E-4"/>
                  <c:y val="-3.64742281421733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FA7-49E4-9F30-D6AF47AC181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Analise1!$A$70:$A$71</c:f>
              <c:strCache>
                <c:ptCount val="2"/>
                <c:pt idx="0">
                  <c:v>Sum of Sales</c:v>
                </c:pt>
                <c:pt idx="1">
                  <c:v>Sum of Profit</c:v>
                </c:pt>
              </c:strCache>
            </c:strRef>
          </c:cat>
          <c:val>
            <c:numRef>
              <c:f>Analise1!$C$70:$C$71</c:f>
              <c:numCache>
                <c:formatCode>"£"#,##0_);[Red]\("£"#,##0\)</c:formatCode>
                <c:ptCount val="2"/>
                <c:pt idx="0">
                  <c:v>719683.34399999829</c:v>
                </c:pt>
                <c:pt idx="1">
                  <c:v>122469.83820000017</c:v>
                </c:pt>
              </c:numCache>
            </c:numRef>
          </c:val>
          <c:extLst>
            <c:ext xmlns:c16="http://schemas.microsoft.com/office/drawing/2014/chart" uri="{C3380CC4-5D6E-409C-BE32-E72D297353CC}">
              <c16:uniqueId val="{00000003-AFA7-49E4-9F30-D6AF47AC1817}"/>
            </c:ext>
          </c:extLst>
        </c:ser>
        <c:ser>
          <c:idx val="2"/>
          <c:order val="2"/>
          <c:tx>
            <c:strRef>
              <c:f>Analise1!$D$68:$D$69</c:f>
              <c:strCache>
                <c:ptCount val="1"/>
                <c:pt idx="0">
                  <c:v>Technology</c:v>
                </c:pt>
              </c:strCache>
            </c:strRef>
          </c:tx>
          <c:spPr>
            <a:solidFill>
              <a:schemeClr val="accent3"/>
            </a:solidFill>
            <a:ln>
              <a:noFill/>
            </a:ln>
            <a:effectLst/>
          </c:spPr>
          <c:invertIfNegative val="0"/>
          <c:dLbls>
            <c:dLbl>
              <c:idx val="1"/>
              <c:layout>
                <c:manualLayout>
                  <c:x val="-1.9204390819334816E-3"/>
                  <c:y val="-4.91398636451480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06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FA7-49E4-9F30-D6AF47AC181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Analise1!$A$70:$A$71</c:f>
              <c:strCache>
                <c:ptCount val="2"/>
                <c:pt idx="0">
                  <c:v>Sum of Sales</c:v>
                </c:pt>
                <c:pt idx="1">
                  <c:v>Sum of Profit</c:v>
                </c:pt>
              </c:strCache>
            </c:strRef>
          </c:cat>
          <c:val>
            <c:numRef>
              <c:f>Analise1!$D$70:$D$71</c:f>
              <c:numCache>
                <c:formatCode>"£"#,##0_);[Red]\("£"#,##0\)</c:formatCode>
                <c:ptCount val="2"/>
                <c:pt idx="0">
                  <c:v>834190.87699999905</c:v>
                </c:pt>
                <c:pt idx="1">
                  <c:v>145209.16669999986</c:v>
                </c:pt>
              </c:numCache>
            </c:numRef>
          </c:val>
          <c:extLst>
            <c:ext xmlns:c16="http://schemas.microsoft.com/office/drawing/2014/chart" uri="{C3380CC4-5D6E-409C-BE32-E72D297353CC}">
              <c16:uniqueId val="{00000005-AFA7-49E4-9F30-D6AF47AC1817}"/>
            </c:ext>
          </c:extLst>
        </c:ser>
        <c:dLbls>
          <c:dLblPos val="inEnd"/>
          <c:showLegendKey val="0"/>
          <c:showVal val="1"/>
          <c:showCatName val="0"/>
          <c:showSerName val="0"/>
          <c:showPercent val="0"/>
          <c:showBubbleSize val="0"/>
        </c:dLbls>
        <c:gapWidth val="150"/>
        <c:overlap val="100"/>
        <c:axId val="1434457056"/>
        <c:axId val="1434467872"/>
      </c:barChart>
      <c:catAx>
        <c:axId val="143445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4467872"/>
        <c:crosses val="autoZero"/>
        <c:auto val="1"/>
        <c:lblAlgn val="ctr"/>
        <c:lblOffset val="100"/>
        <c:noMultiLvlLbl val="0"/>
      </c:catAx>
      <c:valAx>
        <c:axId val="1434467872"/>
        <c:scaling>
          <c:orientation val="minMax"/>
        </c:scaling>
        <c:delete val="0"/>
        <c:axPos val="l"/>
        <c:majorGridlines>
          <c:spPr>
            <a:ln w="317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4457056"/>
        <c:crosses val="autoZero"/>
        <c:crossBetween val="between"/>
      </c:valAx>
      <c:spPr>
        <a:solidFill>
          <a:schemeClr val="bg1"/>
        </a:solid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[SalesData 25-07.xlsx]Analise1!PivotTable1</c:name>
    <c:fmtId val="-1"/>
  </c:pivotSource>
  <c:chart>
    <c:autoTitleDeleted val="1"/>
    <c:pivotFmts>
      <c:pivotFmt>
        <c:idx val="0"/>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w="25400">
            <a:solidFill>
              <a:schemeClr val="lt1"/>
            </a:solidFill>
          </a:ln>
          <a:effectLst/>
          <a:sp3d contourW="25400">
            <a:contourClr>
              <a:schemeClr val="lt1"/>
            </a:contourClr>
          </a:sp3d>
        </c:spPr>
      </c:pivotFmt>
      <c:pivotFmt>
        <c:idx val="2"/>
        <c:spPr>
          <a:solidFill>
            <a:schemeClr val="bg1">
              <a:lumMod val="65000"/>
            </a:schemeClr>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6">
              <a:lumMod val="75000"/>
            </a:schemeClr>
          </a:solidFill>
          <a:ln w="25400">
            <a:solidFill>
              <a:schemeClr val="lt1"/>
            </a:solidFill>
          </a:ln>
          <a:effectLst/>
          <a:sp3d contourW="25400">
            <a:contourClr>
              <a:schemeClr val="lt1"/>
            </a:contourClr>
          </a:sp3d>
        </c:spPr>
      </c:pivotFmt>
      <c:pivotFmt>
        <c:idx val="6"/>
        <c:spPr>
          <a:solidFill>
            <a:schemeClr val="bg1">
              <a:lumMod val="65000"/>
            </a:schemeClr>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6">
              <a:lumMod val="75000"/>
            </a:schemeClr>
          </a:solidFill>
          <a:ln w="25400">
            <a:solidFill>
              <a:schemeClr val="lt1"/>
            </a:solidFill>
          </a:ln>
          <a:effectLst/>
          <a:sp3d contourW="25400">
            <a:contourClr>
              <a:schemeClr val="lt1"/>
            </a:contourClr>
          </a:sp3d>
        </c:spPr>
      </c:pivotFmt>
      <c:pivotFmt>
        <c:idx val="10"/>
        <c:spPr>
          <a:solidFill>
            <a:schemeClr val="bg1">
              <a:lumMod val="65000"/>
            </a:schemeClr>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581730532467324E-2"/>
          <c:y val="0.12732720909886264"/>
          <c:w val="0.84252464899105106"/>
          <c:h val="0.83733413531641876"/>
        </c:manualLayout>
      </c:layout>
      <c:pie3DChart>
        <c:varyColors val="1"/>
        <c:ser>
          <c:idx val="0"/>
          <c:order val="0"/>
          <c:tx>
            <c:strRef>
              <c:f>Analise1!$B$9</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6091-434F-9D11-8FE1CC1994A6}"/>
              </c:ext>
            </c:extLst>
          </c:dPt>
          <c:dPt>
            <c:idx val="1"/>
            <c:bubble3D val="0"/>
            <c:spPr>
              <a:solidFill>
                <a:schemeClr val="accent2"/>
              </a:solidFill>
              <a:ln w="25400">
                <a:noFill/>
              </a:ln>
              <a:effectLst/>
              <a:sp3d/>
            </c:spPr>
            <c:extLst>
              <c:ext xmlns:c16="http://schemas.microsoft.com/office/drawing/2014/chart" uri="{C3380CC4-5D6E-409C-BE32-E72D297353CC}">
                <c16:uniqueId val="{00000003-6091-434F-9D11-8FE1CC1994A6}"/>
              </c:ext>
            </c:extLst>
          </c:dPt>
          <c:dPt>
            <c:idx val="2"/>
            <c:bubble3D val="0"/>
            <c:spPr>
              <a:solidFill>
                <a:schemeClr val="bg1">
                  <a:lumMod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6091-434F-9D11-8FE1CC1994A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Analise1!$A$10:$A$13</c:f>
              <c:strCache>
                <c:ptCount val="3"/>
                <c:pt idx="0">
                  <c:v>Furniture</c:v>
                </c:pt>
                <c:pt idx="1">
                  <c:v>Office Supplies</c:v>
                </c:pt>
                <c:pt idx="2">
                  <c:v>Technology</c:v>
                </c:pt>
              </c:strCache>
            </c:strRef>
          </c:cat>
          <c:val>
            <c:numRef>
              <c:f>Analise1!$B$10:$B$13</c:f>
              <c:numCache>
                <c:formatCode>0.0%</c:formatCode>
                <c:ptCount val="3"/>
                <c:pt idx="0">
                  <c:v>3.9271781663873295E-2</c:v>
                </c:pt>
                <c:pt idx="1">
                  <c:v>0.13789766858491997</c:v>
                </c:pt>
                <c:pt idx="2">
                  <c:v>0.15613966528640461</c:v>
                </c:pt>
              </c:numCache>
            </c:numRef>
          </c:val>
          <c:extLst>
            <c:ext xmlns:c16="http://schemas.microsoft.com/office/drawing/2014/chart" uri="{C3380CC4-5D6E-409C-BE32-E72D297353CC}">
              <c16:uniqueId val="{00000006-6091-434F-9D11-8FE1CC1994A6}"/>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w="25400">
            <a:solidFill>
              <a:schemeClr val="lt1"/>
            </a:solidFill>
          </a:ln>
          <a:effectLst/>
          <a:sp3d contourW="25400">
            <a:contourClr>
              <a:schemeClr val="lt1"/>
            </a:contourClr>
          </a:sp3d>
        </c:spPr>
      </c:pivotFmt>
      <c:pivotFmt>
        <c:idx val="2"/>
        <c:spPr>
          <a:solidFill>
            <a:schemeClr val="bg1">
              <a:lumMod val="65000"/>
            </a:schemeClr>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6">
              <a:lumMod val="75000"/>
            </a:schemeClr>
          </a:solidFill>
          <a:ln w="25400">
            <a:solidFill>
              <a:schemeClr val="lt1"/>
            </a:solidFill>
          </a:ln>
          <a:effectLst/>
          <a:sp3d contourW="25400">
            <a:contourClr>
              <a:schemeClr val="lt1"/>
            </a:contourClr>
          </a:sp3d>
        </c:spPr>
      </c:pivotFmt>
      <c:pivotFmt>
        <c:idx val="6"/>
        <c:spPr>
          <a:solidFill>
            <a:schemeClr val="bg1">
              <a:lumMod val="65000"/>
            </a:schemeClr>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6">
              <a:lumMod val="75000"/>
            </a:schemeClr>
          </a:solidFill>
          <a:ln w="25400">
            <a:solidFill>
              <a:schemeClr val="lt1"/>
            </a:solidFill>
          </a:ln>
          <a:effectLst/>
          <a:sp3d contourW="25400">
            <a:contourClr>
              <a:schemeClr val="lt1"/>
            </a:contourClr>
          </a:sp3d>
        </c:spPr>
      </c:pivotFmt>
      <c:pivotFmt>
        <c:idx val="10"/>
        <c:spPr>
          <a:solidFill>
            <a:schemeClr val="bg1">
              <a:lumMod val="65000"/>
            </a:schemeClr>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370745381474196"/>
          <c:y val="0.15574663291422497"/>
          <c:w val="0.84252464899105106"/>
          <c:h val="0.83733413531641876"/>
        </c:manualLayout>
      </c:layout>
      <c:pie3DChart>
        <c:varyColors val="1"/>
        <c:ser>
          <c:idx val="0"/>
          <c:order val="0"/>
          <c:tx>
            <c:v>Total</c:v>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8CC-42FC-ACF3-45374AE6E6E4}"/>
              </c:ext>
            </c:extLst>
          </c:dPt>
          <c:dPt>
            <c:idx val="1"/>
            <c:bubble3D val="0"/>
            <c:spPr>
              <a:solidFill>
                <a:schemeClr val="accent2"/>
              </a:solidFill>
              <a:ln w="25400">
                <a:noFill/>
              </a:ln>
              <a:effectLst/>
              <a:sp3d/>
            </c:spPr>
            <c:extLst>
              <c:ext xmlns:c16="http://schemas.microsoft.com/office/drawing/2014/chart" uri="{C3380CC4-5D6E-409C-BE32-E72D297353CC}">
                <c16:uniqueId val="{00000003-48CC-42FC-ACF3-45374AE6E6E4}"/>
              </c:ext>
            </c:extLst>
          </c:dPt>
          <c:dPt>
            <c:idx val="2"/>
            <c:bubble3D val="0"/>
            <c:spPr>
              <a:solidFill>
                <a:schemeClr val="bg1">
                  <a:lumMod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48CC-42FC-ACF3-45374AE6E6E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3"/>
              <c:pt idx="0">
                <c:v>Furniture</c:v>
              </c:pt>
              <c:pt idx="1">
                <c:v>Office Supplies</c:v>
              </c:pt>
              <c:pt idx="2">
                <c:v>Technology</c:v>
              </c:pt>
            </c:strLit>
          </c:cat>
          <c:val>
            <c:numLit>
              <c:formatCode>General</c:formatCode>
              <c:ptCount val="3"/>
              <c:pt idx="0">
                <c:v>5.5590635693879051E-2</c:v>
              </c:pt>
              <c:pt idx="1">
                <c:v>0.17551120737073678</c:v>
              </c:pt>
              <c:pt idx="2">
                <c:v>0.15111424394319159</c:v>
              </c:pt>
            </c:numLit>
          </c:val>
          <c:extLst>
            <c:ext xmlns:c16="http://schemas.microsoft.com/office/drawing/2014/chart" uri="{C3380CC4-5D6E-409C-BE32-E72D297353CC}">
              <c16:uniqueId val="{00000006-48CC-42FC-ACF3-45374AE6E6E4}"/>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0" i="0" baseline="0">
                <a:effectLst/>
              </a:rPr>
              <a:t>Total expect Sales and Profit</a:t>
            </a:r>
          </a:p>
        </c:rich>
      </c:tx>
      <c:layout>
        <c:manualLayout>
          <c:xMode val="edge"/>
          <c:yMode val="edge"/>
          <c:x val="0.15237956793862306"/>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Analise1!$I$68</c:f>
              <c:strCache>
                <c:ptCount val="1"/>
                <c:pt idx="0">
                  <c:v> Furniture </c:v>
                </c:pt>
              </c:strCache>
            </c:strRef>
          </c:tx>
          <c:spPr>
            <a:solidFill>
              <a:schemeClr val="accent1"/>
            </a:solidFill>
            <a:ln>
              <a:noFill/>
            </a:ln>
            <a:effectLst/>
          </c:spPr>
          <c:invertIfNegative val="0"/>
          <c:dLbls>
            <c:dLbl>
              <c:idx val="0"/>
              <c:layout>
                <c:manualLayout>
                  <c:x val="3.2781752984490382E-2"/>
                  <c:y val="-0.1153333901854325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6A-42F1-856E-AE553FA59CC3}"/>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D66A-42F1-856E-AE553FA59CC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Analise1!$J$67:$K$67</c:f>
              <c:strCache>
                <c:ptCount val="2"/>
                <c:pt idx="0">
                  <c:v> Sum of Profit </c:v>
                </c:pt>
                <c:pt idx="1">
                  <c:v> Sum of Sales </c:v>
                </c:pt>
              </c:strCache>
            </c:strRef>
          </c:cat>
          <c:val>
            <c:numRef>
              <c:f>Analise1!$J$68:$K$68</c:f>
              <c:numCache>
                <c:formatCode>_-"£"* #,##0_-;\-"£"* #,##0_-;_-"£"* "-"??_-;_-@_-</c:formatCode>
                <c:ptCount val="2"/>
                <c:pt idx="0">
                  <c:v>16532.384399999999</c:v>
                </c:pt>
                <c:pt idx="1">
                  <c:v>735514.53230000101</c:v>
                </c:pt>
              </c:numCache>
            </c:numRef>
          </c:val>
          <c:extLst>
            <c:ext xmlns:c16="http://schemas.microsoft.com/office/drawing/2014/chart" uri="{C3380CC4-5D6E-409C-BE32-E72D297353CC}">
              <c16:uniqueId val="{00000002-D66A-42F1-856E-AE553FA59CC3}"/>
            </c:ext>
          </c:extLst>
        </c:ser>
        <c:ser>
          <c:idx val="1"/>
          <c:order val="1"/>
          <c:tx>
            <c:strRef>
              <c:f>Analise1!$I$69</c:f>
              <c:strCache>
                <c:ptCount val="1"/>
                <c:pt idx="0">
                  <c:v> Office Supplies </c:v>
                </c:pt>
              </c:strCache>
            </c:strRef>
          </c:tx>
          <c:spPr>
            <a:solidFill>
              <a:schemeClr val="accent2"/>
            </a:solidFill>
            <a:ln>
              <a:noFill/>
            </a:ln>
            <a:effectLst/>
          </c:spPr>
          <c:invertIfNegative val="0"/>
          <c:dLbls>
            <c:dLbl>
              <c:idx val="0"/>
              <c:layout>
                <c:manualLayout>
                  <c:x val="-7.5527052155849442E-2"/>
                  <c:y val="-0.1401275382093483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6A-42F1-856E-AE553FA59CC3}"/>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D66A-42F1-856E-AE553FA59CC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Analise1!$J$67:$K$67</c:f>
              <c:strCache>
                <c:ptCount val="2"/>
                <c:pt idx="0">
                  <c:v> Sum of Profit </c:v>
                </c:pt>
                <c:pt idx="1">
                  <c:v> Sum of Sales </c:v>
                </c:pt>
              </c:strCache>
            </c:strRef>
          </c:cat>
          <c:val>
            <c:numRef>
              <c:f>Analise1!$J$69:$K$69</c:f>
              <c:numCache>
                <c:formatCode>_-"£"* #,##0_-;\-"£"* #,##0_-;_-"£"* "-"??_-;_-@_-</c:formatCode>
                <c:ptCount val="2"/>
                <c:pt idx="0">
                  <c:v>95357.8</c:v>
                </c:pt>
                <c:pt idx="1">
                  <c:v>713001.69999999797</c:v>
                </c:pt>
              </c:numCache>
            </c:numRef>
          </c:val>
          <c:extLst>
            <c:ext xmlns:c16="http://schemas.microsoft.com/office/drawing/2014/chart" uri="{C3380CC4-5D6E-409C-BE32-E72D297353CC}">
              <c16:uniqueId val="{00000005-D66A-42F1-856E-AE553FA59CC3}"/>
            </c:ext>
          </c:extLst>
        </c:ser>
        <c:ser>
          <c:idx val="2"/>
          <c:order val="2"/>
          <c:tx>
            <c:strRef>
              <c:f>Analise1!$I$70</c:f>
              <c:strCache>
                <c:ptCount val="1"/>
                <c:pt idx="0">
                  <c:v> Technology </c:v>
                </c:pt>
              </c:strCache>
            </c:strRef>
          </c:tx>
          <c:spPr>
            <a:solidFill>
              <a:schemeClr val="bg1">
                <a:lumMod val="65000"/>
              </a:schemeClr>
            </a:solidFill>
            <a:ln>
              <a:noFill/>
            </a:ln>
            <a:effectLst/>
          </c:spPr>
          <c:invertIfNegative val="0"/>
          <c:dLbls>
            <c:dLbl>
              <c:idx val="0"/>
              <c:layout>
                <c:manualLayout>
                  <c:x val="3.7462400701324117E-2"/>
                  <c:y val="-0.1732953753808033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66A-42F1-856E-AE553FA59CC3}"/>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7-D66A-42F1-856E-AE553FA59CC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Analise1!$J$67:$K$67</c:f>
              <c:strCache>
                <c:ptCount val="2"/>
                <c:pt idx="0">
                  <c:v> Sum of Profit </c:v>
                </c:pt>
                <c:pt idx="1">
                  <c:v> Sum of Sales </c:v>
                </c:pt>
              </c:strCache>
            </c:strRef>
          </c:cat>
          <c:val>
            <c:numRef>
              <c:f>Analise1!$J$70:$K$70</c:f>
              <c:numCache>
                <c:formatCode>_-"£"* #,##0_-;\-"£"* #,##0_-;_-"£"* "-"??_-;_-@_-</c:formatCode>
                <c:ptCount val="2"/>
                <c:pt idx="0">
                  <c:v>145209.16669999986</c:v>
                </c:pt>
                <c:pt idx="1">
                  <c:v>818197.87699999905</c:v>
                </c:pt>
              </c:numCache>
            </c:numRef>
          </c:val>
          <c:extLst>
            <c:ext xmlns:c16="http://schemas.microsoft.com/office/drawing/2014/chart" uri="{C3380CC4-5D6E-409C-BE32-E72D297353CC}">
              <c16:uniqueId val="{00000008-D66A-42F1-856E-AE553FA59CC3}"/>
            </c:ext>
          </c:extLst>
        </c:ser>
        <c:dLbls>
          <c:dLblPos val="inEnd"/>
          <c:showLegendKey val="0"/>
          <c:showVal val="1"/>
          <c:showCatName val="0"/>
          <c:showSerName val="0"/>
          <c:showPercent val="0"/>
          <c:showBubbleSize val="0"/>
        </c:dLbls>
        <c:gapWidth val="150"/>
        <c:overlap val="100"/>
        <c:axId val="2102598528"/>
        <c:axId val="2102599776"/>
      </c:barChart>
      <c:catAx>
        <c:axId val="210259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599776"/>
        <c:crosses val="autoZero"/>
        <c:auto val="1"/>
        <c:lblAlgn val="ctr"/>
        <c:lblOffset val="100"/>
        <c:noMultiLvlLbl val="0"/>
      </c:catAx>
      <c:valAx>
        <c:axId val="2102599776"/>
        <c:scaling>
          <c:orientation val="minMax"/>
        </c:scaling>
        <c:delete val="0"/>
        <c:axPos val="l"/>
        <c:majorGridlines>
          <c:spPr>
            <a:ln w="6350" cap="flat" cmpd="sng" algn="ctr">
              <a:gradFill>
                <a:gsLst>
                  <a:gs pos="0">
                    <a:schemeClr val="accent1">
                      <a:lumMod val="5000"/>
                      <a:lumOff val="95000"/>
                      <a:alpha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round/>
            </a:ln>
            <a:effectLst/>
          </c:spPr>
        </c:majorGridlines>
        <c:numFmt formatCode="_-&quot;£&quot;* #,##0_-;\-&quot;£&quot;* #,##0_-;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598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w="25400">
            <a:solidFill>
              <a:schemeClr val="lt1"/>
            </a:solidFill>
          </a:ln>
          <a:effectLst/>
          <a:sp3d contourW="25400">
            <a:contourClr>
              <a:schemeClr val="lt1"/>
            </a:contourClr>
          </a:sp3d>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6">
              <a:lumMod val="75000"/>
            </a:schemeClr>
          </a:solidFill>
          <a:ln w="25400">
            <a:solidFill>
              <a:schemeClr val="lt1"/>
            </a:solidFill>
          </a:ln>
          <a:effectLst/>
          <a:sp3d contourW="25400">
            <a:contourClr>
              <a:schemeClr val="lt1"/>
            </a:contourClr>
          </a:sp3d>
        </c:spPr>
      </c:pivotFmt>
      <c:pivotFmt>
        <c:idx val="2"/>
        <c:spPr>
          <a:solidFill>
            <a:schemeClr val="bg1">
              <a:lumMod val="65000"/>
            </a:schemeClr>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6">
              <a:lumMod val="75000"/>
            </a:schemeClr>
          </a:solidFill>
          <a:ln w="25400">
            <a:solidFill>
              <a:schemeClr val="lt1"/>
            </a:solidFill>
          </a:ln>
          <a:effectLst/>
          <a:sp3d contourW="25400">
            <a:contourClr>
              <a:schemeClr val="lt1"/>
            </a:contourClr>
          </a:sp3d>
        </c:spPr>
      </c:pivotFmt>
      <c:pivotFmt>
        <c:idx val="6"/>
        <c:spPr>
          <a:solidFill>
            <a:schemeClr val="bg1">
              <a:lumMod val="65000"/>
            </a:schemeClr>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6">
              <a:lumMod val="75000"/>
            </a:schemeClr>
          </a:solidFill>
          <a:ln w="25400">
            <a:solidFill>
              <a:schemeClr val="lt1"/>
            </a:solidFill>
          </a:ln>
          <a:effectLst/>
          <a:sp3d contourW="25400">
            <a:contourClr>
              <a:schemeClr val="lt1"/>
            </a:contourClr>
          </a:sp3d>
        </c:spPr>
      </c:pivotFmt>
      <c:pivotFmt>
        <c:idx val="10"/>
        <c:spPr>
          <a:solidFill>
            <a:schemeClr val="bg1">
              <a:lumMod val="65000"/>
            </a:schemeClr>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2732720909886264"/>
          <c:w val="0.98038784664472334"/>
          <c:h val="0.87267304908977439"/>
        </c:manualLayout>
      </c:layout>
      <c:pie3DChart>
        <c:varyColors val="1"/>
        <c:ser>
          <c:idx val="0"/>
          <c:order val="0"/>
          <c:tx>
            <c:v>Total</c:v>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D9D8-4FDC-8DB5-E5A8B8C2D9AF}"/>
              </c:ext>
            </c:extLst>
          </c:dPt>
          <c:dPt>
            <c:idx val="1"/>
            <c:bubble3D val="0"/>
            <c:spPr>
              <a:solidFill>
                <a:schemeClr val="accent2"/>
              </a:solidFill>
              <a:ln w="25400">
                <a:noFill/>
              </a:ln>
              <a:effectLst/>
              <a:sp3d/>
            </c:spPr>
            <c:extLst>
              <c:ext xmlns:c16="http://schemas.microsoft.com/office/drawing/2014/chart" uri="{C3380CC4-5D6E-409C-BE32-E72D297353CC}">
                <c16:uniqueId val="{00000003-D9D8-4FDC-8DB5-E5A8B8C2D9AF}"/>
              </c:ext>
            </c:extLst>
          </c:dPt>
          <c:dPt>
            <c:idx val="2"/>
            <c:bubble3D val="0"/>
            <c:spPr>
              <a:solidFill>
                <a:schemeClr val="bg1">
                  <a:lumMod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D9D8-4FDC-8DB5-E5A8B8C2D9AF}"/>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Lit>
              <c:ptCount val="3"/>
              <c:pt idx="0">
                <c:v>Furniture</c:v>
              </c:pt>
              <c:pt idx="1">
                <c:v>Office Supplies</c:v>
              </c:pt>
              <c:pt idx="2">
                <c:v>Technology</c:v>
              </c:pt>
            </c:strLit>
          </c:cat>
          <c:val>
            <c:numLit>
              <c:formatCode>General</c:formatCode>
              <c:ptCount val="3"/>
              <c:pt idx="0">
                <c:v>3.9271781663873295E-2</c:v>
              </c:pt>
              <c:pt idx="1">
                <c:v>0.13789766858491997</c:v>
              </c:pt>
              <c:pt idx="2">
                <c:v>0.15613966528640461</c:v>
              </c:pt>
            </c:numLit>
          </c:val>
          <c:extLst>
            <c:ext xmlns:c16="http://schemas.microsoft.com/office/drawing/2014/chart" uri="{C3380CC4-5D6E-409C-BE32-E72D297353CC}">
              <c16:uniqueId val="{00000006-D9D8-4FDC-8DB5-E5A8B8C2D9AF}"/>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[Copy of Scenario2 - SalesData 31-07.xlsx]Analise1!PivotTable1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Chart </a:t>
            </a:r>
            <a:r>
              <a:rPr lang="en-GB" sz="1400" b="0" i="0" u="none" strike="noStrike" baseline="0" dirty="0">
                <a:effectLst/>
              </a:rPr>
              <a:t>Profit</a:t>
            </a:r>
            <a:r>
              <a:rPr lang="en-GB" baseline="0" dirty="0"/>
              <a:t> after changes</a:t>
            </a:r>
            <a:endParaRPr lang="en-GB" dirty="0"/>
          </a:p>
        </c:rich>
      </c:tx>
      <c:layout>
        <c:manualLayout>
          <c:xMode val="edge"/>
          <c:yMode val="edge"/>
          <c:x val="0.171958945546314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w="25400">
            <a:solidFill>
              <a:schemeClr val="lt1"/>
            </a:solidFill>
          </a:ln>
          <a:effectLst/>
          <a:sp3d contourW="25400">
            <a:contourClr>
              <a:schemeClr val="lt1"/>
            </a:contourClr>
          </a:sp3d>
        </c:spPr>
      </c:pivotFmt>
      <c:pivotFmt>
        <c:idx val="2"/>
        <c:spPr>
          <a:solidFill>
            <a:schemeClr val="bg1">
              <a:lumMod val="65000"/>
            </a:schemeClr>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6">
              <a:lumMod val="75000"/>
            </a:schemeClr>
          </a:solidFill>
          <a:ln w="25400">
            <a:solidFill>
              <a:schemeClr val="lt1"/>
            </a:solidFill>
          </a:ln>
          <a:effectLst/>
          <a:sp3d contourW="25400">
            <a:contourClr>
              <a:schemeClr val="lt1"/>
            </a:contourClr>
          </a:sp3d>
        </c:spPr>
      </c:pivotFmt>
      <c:pivotFmt>
        <c:idx val="6"/>
        <c:spPr>
          <a:solidFill>
            <a:schemeClr val="bg1">
              <a:lumMod val="65000"/>
            </a:schemeClr>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6">
              <a:lumMod val="75000"/>
            </a:schemeClr>
          </a:solidFill>
          <a:ln w="25400">
            <a:solidFill>
              <a:schemeClr val="lt1"/>
            </a:solidFill>
          </a:ln>
          <a:effectLst/>
          <a:sp3d contourW="25400">
            <a:contourClr>
              <a:schemeClr val="lt1"/>
            </a:contourClr>
          </a:sp3d>
        </c:spPr>
      </c:pivotFmt>
      <c:pivotFmt>
        <c:idx val="10"/>
        <c:spPr>
          <a:solidFill>
            <a:schemeClr val="bg1">
              <a:lumMod val="65000"/>
            </a:schemeClr>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6"/>
          </a:solidFill>
          <a:ln w="25400">
            <a:noFill/>
          </a:ln>
          <a:effectLst/>
          <a:sp3d/>
        </c:spPr>
      </c:pivotFmt>
      <c:pivotFmt>
        <c:idx val="14"/>
        <c:spPr>
          <a:solidFill>
            <a:schemeClr val="bg1">
              <a:lumMod val="65000"/>
            </a:schemeClr>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6"/>
          </a:solidFill>
          <a:ln w="25400">
            <a:noFill/>
          </a:ln>
          <a:effectLst/>
          <a:sp3d/>
        </c:spPr>
      </c:pivotFmt>
      <c:pivotFmt>
        <c:idx val="18"/>
        <c:spPr>
          <a:solidFill>
            <a:schemeClr val="bg1">
              <a:lumMod val="65000"/>
            </a:schemeClr>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6"/>
          </a:solidFill>
          <a:ln w="25400">
            <a:noFill/>
          </a:ln>
          <a:effectLst/>
          <a:sp3d/>
        </c:spPr>
      </c:pivotFmt>
      <c:pivotFmt>
        <c:idx val="22"/>
        <c:spPr>
          <a:solidFill>
            <a:schemeClr val="bg1">
              <a:lumMod val="65000"/>
            </a:schemeClr>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2732720909886264"/>
          <c:w val="1"/>
          <c:h val="0.87267269209418641"/>
        </c:manualLayout>
      </c:layout>
      <c:pie3DChart>
        <c:varyColors val="1"/>
        <c:ser>
          <c:idx val="0"/>
          <c:order val="0"/>
          <c:tx>
            <c:strRef>
              <c:f>Analise1!$B$9</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07AA-49D9-B08A-4B335B1514D0}"/>
              </c:ext>
            </c:extLst>
          </c:dPt>
          <c:dPt>
            <c:idx val="1"/>
            <c:bubble3D val="0"/>
            <c:spPr>
              <a:solidFill>
                <a:schemeClr val="accent6"/>
              </a:solidFill>
              <a:ln w="25400">
                <a:noFill/>
              </a:ln>
              <a:effectLst/>
              <a:sp3d/>
            </c:spPr>
            <c:extLst>
              <c:ext xmlns:c16="http://schemas.microsoft.com/office/drawing/2014/chart" uri="{C3380CC4-5D6E-409C-BE32-E72D297353CC}">
                <c16:uniqueId val="{00000003-07AA-49D9-B08A-4B335B1514D0}"/>
              </c:ext>
            </c:extLst>
          </c:dPt>
          <c:dPt>
            <c:idx val="2"/>
            <c:bubble3D val="0"/>
            <c:spPr>
              <a:solidFill>
                <a:schemeClr val="bg1">
                  <a:lumMod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07AA-49D9-B08A-4B335B1514D0}"/>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Analise1!$A$10:$A$13</c:f>
              <c:strCache>
                <c:ptCount val="3"/>
                <c:pt idx="0">
                  <c:v>Furniture</c:v>
                </c:pt>
                <c:pt idx="1">
                  <c:v>Office Supplies</c:v>
                </c:pt>
                <c:pt idx="2">
                  <c:v>Technology</c:v>
                </c:pt>
              </c:strCache>
            </c:strRef>
          </c:cat>
          <c:val>
            <c:numRef>
              <c:f>Analise1!$B$10:$B$13</c:f>
              <c:numCache>
                <c:formatCode>0.0%</c:formatCode>
                <c:ptCount val="3"/>
                <c:pt idx="0">
                  <c:v>6.5445922700966483E-2</c:v>
                </c:pt>
                <c:pt idx="1">
                  <c:v>0.24077490488392833</c:v>
                </c:pt>
                <c:pt idx="2">
                  <c:v>0.16471602047011974</c:v>
                </c:pt>
              </c:numCache>
            </c:numRef>
          </c:val>
          <c:extLst>
            <c:ext xmlns:c16="http://schemas.microsoft.com/office/drawing/2014/chart" uri="{C3380CC4-5D6E-409C-BE32-E72D297353CC}">
              <c16:uniqueId val="{00000006-07AA-49D9-B08A-4B335B1514D0}"/>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4">
    <c:autoUpdate val="0"/>
  </c:externalData>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GB" sz="1800" b="1" dirty="0"/>
              <a:t>Frequency</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'Descriptive Statistics'!$D$18:$D$37</c:f>
              <c:numCache>
                <c:formatCode>_("£"* #,##0.00_);_("£"* \(#,##0.00\);_("£"* "-"??_);_(@_)</c:formatCode>
                <c:ptCount val="20"/>
                <c:pt idx="0">
                  <c:v>25</c:v>
                </c:pt>
                <c:pt idx="1">
                  <c:v>50</c:v>
                </c:pt>
                <c:pt idx="2">
                  <c:v>100</c:v>
                </c:pt>
                <c:pt idx="3">
                  <c:v>200</c:v>
                </c:pt>
                <c:pt idx="4">
                  <c:v>300</c:v>
                </c:pt>
                <c:pt idx="5">
                  <c:v>400</c:v>
                </c:pt>
                <c:pt idx="6">
                  <c:v>500</c:v>
                </c:pt>
                <c:pt idx="7">
                  <c:v>600</c:v>
                </c:pt>
                <c:pt idx="8">
                  <c:v>700</c:v>
                </c:pt>
                <c:pt idx="9">
                  <c:v>800</c:v>
                </c:pt>
                <c:pt idx="10">
                  <c:v>900</c:v>
                </c:pt>
                <c:pt idx="11">
                  <c:v>1000</c:v>
                </c:pt>
                <c:pt idx="12">
                  <c:v>2000</c:v>
                </c:pt>
                <c:pt idx="13">
                  <c:v>3000</c:v>
                </c:pt>
                <c:pt idx="14">
                  <c:v>4000</c:v>
                </c:pt>
                <c:pt idx="15">
                  <c:v>5000</c:v>
                </c:pt>
                <c:pt idx="16">
                  <c:v>10000</c:v>
                </c:pt>
                <c:pt idx="17">
                  <c:v>15000</c:v>
                </c:pt>
                <c:pt idx="18">
                  <c:v>20000</c:v>
                </c:pt>
                <c:pt idx="19">
                  <c:v>23000</c:v>
                </c:pt>
              </c:numCache>
            </c:numRef>
          </c:cat>
          <c:val>
            <c:numRef>
              <c:f>'Descriptive Statistics'!$E$18:$E$37</c:f>
              <c:numCache>
                <c:formatCode>0</c:formatCode>
                <c:ptCount val="20"/>
                <c:pt idx="0">
                  <c:v>3302</c:v>
                </c:pt>
                <c:pt idx="1">
                  <c:v>1541</c:v>
                </c:pt>
                <c:pt idx="2">
                  <c:v>1374</c:v>
                </c:pt>
                <c:pt idx="3">
                  <c:v>1184</c:v>
                </c:pt>
                <c:pt idx="4">
                  <c:v>673</c:v>
                </c:pt>
                <c:pt idx="5">
                  <c:v>448</c:v>
                </c:pt>
                <c:pt idx="6">
                  <c:v>293</c:v>
                </c:pt>
                <c:pt idx="7">
                  <c:v>217</c:v>
                </c:pt>
                <c:pt idx="8">
                  <c:v>175</c:v>
                </c:pt>
                <c:pt idx="9">
                  <c:v>113</c:v>
                </c:pt>
                <c:pt idx="10">
                  <c:v>119</c:v>
                </c:pt>
                <c:pt idx="11">
                  <c:v>69</c:v>
                </c:pt>
                <c:pt idx="12">
                  <c:v>327</c:v>
                </c:pt>
                <c:pt idx="13">
                  <c:v>77</c:v>
                </c:pt>
                <c:pt idx="14">
                  <c:v>23</c:v>
                </c:pt>
                <c:pt idx="15">
                  <c:v>21</c:v>
                </c:pt>
                <c:pt idx="16">
                  <c:v>14</c:v>
                </c:pt>
                <c:pt idx="17">
                  <c:v>3</c:v>
                </c:pt>
                <c:pt idx="18">
                  <c:v>1</c:v>
                </c:pt>
                <c:pt idx="19">
                  <c:v>1</c:v>
                </c:pt>
              </c:numCache>
            </c:numRef>
          </c:val>
          <c:extLst>
            <c:ext xmlns:c16="http://schemas.microsoft.com/office/drawing/2014/chart" uri="{C3380CC4-5D6E-409C-BE32-E72D297353CC}">
              <c16:uniqueId val="{00000000-7092-47F4-B153-635A280C8C76}"/>
            </c:ext>
          </c:extLst>
        </c:ser>
        <c:dLbls>
          <c:showLegendKey val="0"/>
          <c:showVal val="0"/>
          <c:showCatName val="0"/>
          <c:showSerName val="0"/>
          <c:showPercent val="0"/>
          <c:showBubbleSize val="0"/>
        </c:dLbls>
        <c:gapWidth val="40"/>
        <c:overlap val="-27"/>
        <c:axId val="1525209967"/>
        <c:axId val="1525217039"/>
      </c:barChart>
      <c:catAx>
        <c:axId val="1525209967"/>
        <c:scaling>
          <c:orientation val="minMax"/>
        </c:scaling>
        <c:delete val="0"/>
        <c:axPos val="b"/>
        <c:numFmt formatCode="_(&quot;£&quot;* #,##0.00_);_(&quot;£&quot;* \(#,##0.00\);_(&quot;£&quot;* &quot;-&quot;??_);_(@_)"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5217039"/>
        <c:crosses val="autoZero"/>
        <c:auto val="1"/>
        <c:lblAlgn val="ctr"/>
        <c:lblOffset val="100"/>
        <c:noMultiLvlLbl val="0"/>
      </c:catAx>
      <c:valAx>
        <c:axId val="15252170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520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a:t>Profit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6708851846118"/>
          <c:y val="9.5556803969783458E-2"/>
          <c:w val="0.86943997642005977"/>
          <c:h val="0.86305869885837438"/>
        </c:manualLayout>
      </c:layout>
      <c:scatterChart>
        <c:scatterStyle val="lineMarker"/>
        <c:varyColors val="0"/>
        <c:ser>
          <c:idx val="0"/>
          <c:order val="0"/>
          <c:spPr>
            <a:ln w="28575" cap="rnd">
              <a:noFill/>
              <a:round/>
            </a:ln>
            <a:effectLst/>
          </c:spPr>
          <c:marker>
            <c:symbol val="circle"/>
            <c:size val="5"/>
            <c:spPr>
              <a:solidFill>
                <a:srgbClr val="00B050"/>
              </a:solidFill>
              <a:ln w="9525">
                <a:noFill/>
              </a:ln>
              <a:effectLst/>
            </c:spPr>
          </c:marker>
          <c:dLbls>
            <c:delete val="1"/>
          </c:dLbls>
          <c:yVal>
            <c:numRef>
              <c:f>Main_Data!$R$2:$R$9976</c:f>
              <c:numCache>
                <c:formatCode>"£"#,##0.00_);[Red]\("£"#,##0.00\)</c:formatCode>
                <c:ptCount val="1901"/>
                <c:pt idx="0">
                  <c:v>4946.37</c:v>
                </c:pt>
                <c:pt idx="1">
                  <c:v>-630.88200000000006</c:v>
                </c:pt>
                <c:pt idx="2">
                  <c:v>1013.1270000000001</c:v>
                </c:pt>
                <c:pt idx="3">
                  <c:v>4630.4755000000005</c:v>
                </c:pt>
                <c:pt idx="4">
                  <c:v>327.50599999999963</c:v>
                </c:pt>
                <c:pt idx="5">
                  <c:v>3177.4749999999999</c:v>
                </c:pt>
                <c:pt idx="6">
                  <c:v>2504.2215999999999</c:v>
                </c:pt>
                <c:pt idx="7">
                  <c:v>1906.4849999999999</c:v>
                </c:pt>
                <c:pt idx="8">
                  <c:v>-1862.3124000000003</c:v>
                </c:pt>
                <c:pt idx="9">
                  <c:v>196.50359999999978</c:v>
                </c:pt>
                <c:pt idx="10">
                  <c:v>-1049.3406</c:v>
                </c:pt>
                <c:pt idx="11">
                  <c:v>1644.2912999999999</c:v>
                </c:pt>
                <c:pt idx="12">
                  <c:v>1415.4295999999997</c:v>
                </c:pt>
                <c:pt idx="13">
                  <c:v>75.167999999999921</c:v>
                </c:pt>
                <c:pt idx="14">
                  <c:v>158.57639999999992</c:v>
                </c:pt>
                <c:pt idx="15">
                  <c:v>1453.1237999999996</c:v>
                </c:pt>
                <c:pt idx="16">
                  <c:v>83.281000000000063</c:v>
                </c:pt>
                <c:pt idx="17">
                  <c:v>83.281000000000063</c:v>
                </c:pt>
                <c:pt idx="18">
                  <c:v>-50.098000000000297</c:v>
                </c:pt>
                <c:pt idx="19">
                  <c:v>420.58800000000019</c:v>
                </c:pt>
                <c:pt idx="20">
                  <c:v>-27.827999999999975</c:v>
                </c:pt>
                <c:pt idx="21">
                  <c:v>-263.99670000000026</c:v>
                </c:pt>
                <c:pt idx="22">
                  <c:v>-786.01440000000025</c:v>
                </c:pt>
                <c:pt idx="23">
                  <c:v>1906.4850000000001</c:v>
                </c:pt>
                <c:pt idx="24">
                  <c:v>1061.5721999999998</c:v>
                </c:pt>
                <c:pt idx="25">
                  <c:v>1143.8910000000001</c:v>
                </c:pt>
                <c:pt idx="26">
                  <c:v>792.26910000000021</c:v>
                </c:pt>
                <c:pt idx="27">
                  <c:v>942.81569999999988</c:v>
                </c:pt>
                <c:pt idx="28">
                  <c:v>1276.4871000000001</c:v>
                </c:pt>
                <c:pt idx="29">
                  <c:v>1264.7558999999999</c:v>
                </c:pt>
                <c:pt idx="30">
                  <c:v>735.03359999999998</c:v>
                </c:pt>
                <c:pt idx="31">
                  <c:v>621.97440000000006</c:v>
                </c:pt>
                <c:pt idx="32">
                  <c:v>1270.99</c:v>
                </c:pt>
                <c:pt idx="33">
                  <c:v>654.7553999999999</c:v>
                </c:pt>
                <c:pt idx="34">
                  <c:v>626.18499999999995</c:v>
                </c:pt>
                <c:pt idx="35">
                  <c:v>135.4068000000002</c:v>
                </c:pt>
                <c:pt idx="36">
                  <c:v>793.71599999999989</c:v>
                </c:pt>
                <c:pt idx="37">
                  <c:v>884.05799999999999</c:v>
                </c:pt>
                <c:pt idx="38">
                  <c:v>700.98000000000013</c:v>
                </c:pt>
                <c:pt idx="39">
                  <c:v>160.31359999999984</c:v>
                </c:pt>
                <c:pt idx="40">
                  <c:v>-3701.8928000000014</c:v>
                </c:pt>
                <c:pt idx="41">
                  <c:v>726.56189999999981</c:v>
                </c:pt>
                <c:pt idx="42">
                  <c:v>694.50149999999985</c:v>
                </c:pt>
                <c:pt idx="43">
                  <c:v>582.23199999999997</c:v>
                </c:pt>
                <c:pt idx="44">
                  <c:v>610.86239999999998</c:v>
                </c:pt>
                <c:pt idx="45">
                  <c:v>643.98249999999996</c:v>
                </c:pt>
                <c:pt idx="46">
                  <c:v>-1665.0522000000001</c:v>
                </c:pt>
                <c:pt idx="47">
                  <c:v>762.59400000000005</c:v>
                </c:pt>
                <c:pt idx="48">
                  <c:v>682.5168000000001</c:v>
                </c:pt>
                <c:pt idx="49">
                  <c:v>751.76010000000008</c:v>
                </c:pt>
                <c:pt idx="50">
                  <c:v>312.67599999999993</c:v>
                </c:pt>
                <c:pt idx="51">
                  <c:v>609.71569999999997</c:v>
                </c:pt>
                <c:pt idx="52">
                  <c:v>-2929.4845000000005</c:v>
                </c:pt>
                <c:pt idx="53">
                  <c:v>334.11419999999987</c:v>
                </c:pt>
                <c:pt idx="54">
                  <c:v>180.44099999999992</c:v>
                </c:pt>
                <c:pt idx="55">
                  <c:v>673.88160000000016</c:v>
                </c:pt>
                <c:pt idx="56">
                  <c:v>0</c:v>
                </c:pt>
                <c:pt idx="57">
                  <c:v>-337.80600000000004</c:v>
                </c:pt>
                <c:pt idx="58">
                  <c:v>-337.80600000000004</c:v>
                </c:pt>
                <c:pt idx="59">
                  <c:v>-337.80600000000004</c:v>
                </c:pt>
                <c:pt idx="60">
                  <c:v>843.17059999999992</c:v>
                </c:pt>
                <c:pt idx="61">
                  <c:v>843.17059999999992</c:v>
                </c:pt>
                <c:pt idx="62">
                  <c:v>843.17059999999992</c:v>
                </c:pt>
                <c:pt idx="63">
                  <c:v>503.78219999999976</c:v>
                </c:pt>
                <c:pt idx="64">
                  <c:v>0</c:v>
                </c:pt>
                <c:pt idx="65">
                  <c:v>511.36799999999999</c:v>
                </c:pt>
                <c:pt idx="66">
                  <c:v>510.63599999999985</c:v>
                </c:pt>
                <c:pt idx="67">
                  <c:v>83.843999999999937</c:v>
                </c:pt>
                <c:pt idx="68">
                  <c:v>33.312400000000025</c:v>
                </c:pt>
                <c:pt idx="69">
                  <c:v>459.39599999999996</c:v>
                </c:pt>
                <c:pt idx="70">
                  <c:v>459.39599999999996</c:v>
                </c:pt>
                <c:pt idx="71">
                  <c:v>-1306.5504000000001</c:v>
                </c:pt>
                <c:pt idx="72">
                  <c:v>473.61059999999975</c:v>
                </c:pt>
                <c:pt idx="73">
                  <c:v>241.1046</c:v>
                </c:pt>
                <c:pt idx="74">
                  <c:v>267.66720000000009</c:v>
                </c:pt>
                <c:pt idx="75">
                  <c:v>239.90580000000011</c:v>
                </c:pt>
                <c:pt idx="76">
                  <c:v>553.39019999999982</c:v>
                </c:pt>
                <c:pt idx="77">
                  <c:v>-1237.8461999999995</c:v>
                </c:pt>
                <c:pt idx="78">
                  <c:v>481.86899999999986</c:v>
                </c:pt>
                <c:pt idx="79">
                  <c:v>-1065.3719999999998</c:v>
                </c:pt>
                <c:pt idx="80">
                  <c:v>286.38359999999989</c:v>
                </c:pt>
                <c:pt idx="81">
                  <c:v>757.41120000000001</c:v>
                </c:pt>
                <c:pt idx="82">
                  <c:v>757.41120000000001</c:v>
                </c:pt>
                <c:pt idx="83">
                  <c:v>204.76820000000001</c:v>
                </c:pt>
                <c:pt idx="84">
                  <c:v>406.71539999999993</c:v>
                </c:pt>
                <c:pt idx="85">
                  <c:v>77.746800000000007</c:v>
                </c:pt>
                <c:pt idx="86">
                  <c:v>746.40779999999972</c:v>
                </c:pt>
                <c:pt idx="87">
                  <c:v>-2287.7820000000002</c:v>
                </c:pt>
                <c:pt idx="88">
                  <c:v>38.779199999999989</c:v>
                </c:pt>
                <c:pt idx="89">
                  <c:v>52.917299999999955</c:v>
                </c:pt>
                <c:pt idx="90">
                  <c:v>29.495000000000019</c:v>
                </c:pt>
                <c:pt idx="91">
                  <c:v>496.07249999999993</c:v>
                </c:pt>
                <c:pt idx="92">
                  <c:v>412.46800000000007</c:v>
                </c:pt>
                <c:pt idx="93">
                  <c:v>459.98749999999995</c:v>
                </c:pt>
                <c:pt idx="94">
                  <c:v>419.8184999999998</c:v>
                </c:pt>
                <c:pt idx="95">
                  <c:v>770.35199999999986</c:v>
                </c:pt>
                <c:pt idx="96">
                  <c:v>375.42959999999994</c:v>
                </c:pt>
                <c:pt idx="97">
                  <c:v>313.26239999999967</c:v>
                </c:pt>
                <c:pt idx="98">
                  <c:v>362.84040000000005</c:v>
                </c:pt>
                <c:pt idx="99">
                  <c:v>-913.17599999999993</c:v>
                </c:pt>
                <c:pt idx="100">
                  <c:v>-913.17599999999993</c:v>
                </c:pt>
                <c:pt idx="101">
                  <c:v>175.51560000000001</c:v>
                </c:pt>
                <c:pt idx="102">
                  <c:v>84.219999999999857</c:v>
                </c:pt>
                <c:pt idx="103">
                  <c:v>-1031.5385000000001</c:v>
                </c:pt>
                <c:pt idx="104">
                  <c:v>-299.8116</c:v>
                </c:pt>
                <c:pt idx="105">
                  <c:v>238.65299999999991</c:v>
                </c:pt>
                <c:pt idx="106">
                  <c:v>238.65299999999991</c:v>
                </c:pt>
                <c:pt idx="107">
                  <c:v>-350.4899999999999</c:v>
                </c:pt>
                <c:pt idx="108">
                  <c:v>238.65299999999991</c:v>
                </c:pt>
                <c:pt idx="109">
                  <c:v>388.81280000000015</c:v>
                </c:pt>
                <c:pt idx="110">
                  <c:v>97.302599999999984</c:v>
                </c:pt>
                <c:pt idx="111">
                  <c:v>310.98720000000003</c:v>
                </c:pt>
                <c:pt idx="112">
                  <c:v>150.29399999999998</c:v>
                </c:pt>
                <c:pt idx="113">
                  <c:v>635.495</c:v>
                </c:pt>
                <c:pt idx="114">
                  <c:v>152.11799999999999</c:v>
                </c:pt>
                <c:pt idx="115">
                  <c:v>315.82499999999993</c:v>
                </c:pt>
                <c:pt idx="116">
                  <c:v>177.58890000000002</c:v>
                </c:pt>
                <c:pt idx="117">
                  <c:v>327.94580000000002</c:v>
                </c:pt>
                <c:pt idx="118">
                  <c:v>349.33919999999995</c:v>
                </c:pt>
                <c:pt idx="119">
                  <c:v>349.33919999999995</c:v>
                </c:pt>
                <c:pt idx="120">
                  <c:v>361.29939999999988</c:v>
                </c:pt>
                <c:pt idx="121">
                  <c:v>381.23749999999995</c:v>
                </c:pt>
                <c:pt idx="122">
                  <c:v>456.58800000000002</c:v>
                </c:pt>
                <c:pt idx="123">
                  <c:v>456.58800000000002</c:v>
                </c:pt>
                <c:pt idx="124">
                  <c:v>-317.15280000000007</c:v>
                </c:pt>
                <c:pt idx="125">
                  <c:v>130.28849999999983</c:v>
                </c:pt>
                <c:pt idx="126">
                  <c:v>399.29939999999976</c:v>
                </c:pt>
                <c:pt idx="127">
                  <c:v>335.85479999999984</c:v>
                </c:pt>
                <c:pt idx="128">
                  <c:v>-760.98000000000025</c:v>
                </c:pt>
                <c:pt idx="129">
                  <c:v>56.300999999999988</c:v>
                </c:pt>
                <c:pt idx="130">
                  <c:v>56.300999999999988</c:v>
                </c:pt>
                <c:pt idx="131">
                  <c:v>55.895999999999958</c:v>
                </c:pt>
                <c:pt idx="132">
                  <c:v>55.895999999999958</c:v>
                </c:pt>
                <c:pt idx="133">
                  <c:v>55.895999999999958</c:v>
                </c:pt>
                <c:pt idx="134">
                  <c:v>55.895999999999958</c:v>
                </c:pt>
                <c:pt idx="135">
                  <c:v>111.30239999999998</c:v>
                </c:pt>
                <c:pt idx="136">
                  <c:v>-1002.7836000000001</c:v>
                </c:pt>
                <c:pt idx="137">
                  <c:v>222.58799999999991</c:v>
                </c:pt>
                <c:pt idx="138">
                  <c:v>496.78649999999993</c:v>
                </c:pt>
                <c:pt idx="139">
                  <c:v>1379.9769999999999</c:v>
                </c:pt>
                <c:pt idx="140">
                  <c:v>429.57720000000006</c:v>
                </c:pt>
                <c:pt idx="141">
                  <c:v>305.13000000000011</c:v>
                </c:pt>
                <c:pt idx="142">
                  <c:v>305.13000000000011</c:v>
                </c:pt>
                <c:pt idx="143">
                  <c:v>386.83499999999981</c:v>
                </c:pt>
                <c:pt idx="144">
                  <c:v>-1850.9464000000007</c:v>
                </c:pt>
                <c:pt idx="145">
                  <c:v>375.73500000000001</c:v>
                </c:pt>
                <c:pt idx="146">
                  <c:v>315.74039999999985</c:v>
                </c:pt>
                <c:pt idx="147">
                  <c:v>493.78559999999993</c:v>
                </c:pt>
                <c:pt idx="148">
                  <c:v>353.5791999999999</c:v>
                </c:pt>
                <c:pt idx="149">
                  <c:v>282.20920000000001</c:v>
                </c:pt>
                <c:pt idx="150">
                  <c:v>282.20920000000001</c:v>
                </c:pt>
                <c:pt idx="151">
                  <c:v>129.29399999999987</c:v>
                </c:pt>
                <c:pt idx="152">
                  <c:v>-619.59600000000012</c:v>
                </c:pt>
                <c:pt idx="153">
                  <c:v>282.20920000000001</c:v>
                </c:pt>
                <c:pt idx="154">
                  <c:v>10.824800000000096</c:v>
                </c:pt>
                <c:pt idx="155">
                  <c:v>-94.508399999999995</c:v>
                </c:pt>
                <c:pt idx="156">
                  <c:v>281.01600000000008</c:v>
                </c:pt>
                <c:pt idx="157">
                  <c:v>51.831200000000024</c:v>
                </c:pt>
                <c:pt idx="158">
                  <c:v>51.831200000000024</c:v>
                </c:pt>
                <c:pt idx="159">
                  <c:v>381.29700000000003</c:v>
                </c:pt>
                <c:pt idx="160">
                  <c:v>88.029900000000055</c:v>
                </c:pt>
                <c:pt idx="161">
                  <c:v>0</c:v>
                </c:pt>
                <c:pt idx="162">
                  <c:v>290.00579999999991</c:v>
                </c:pt>
                <c:pt idx="163">
                  <c:v>224.4426</c:v>
                </c:pt>
                <c:pt idx="164">
                  <c:v>290.00579999999991</c:v>
                </c:pt>
                <c:pt idx="165">
                  <c:v>71.989999999999981</c:v>
                </c:pt>
                <c:pt idx="166">
                  <c:v>124.92899999999986</c:v>
                </c:pt>
                <c:pt idx="167">
                  <c:v>29.964600000000061</c:v>
                </c:pt>
                <c:pt idx="168">
                  <c:v>257.71199999999999</c:v>
                </c:pt>
                <c:pt idx="169">
                  <c:v>256.78399999999976</c:v>
                </c:pt>
                <c:pt idx="170">
                  <c:v>314.84180000000003</c:v>
                </c:pt>
                <c:pt idx="171">
                  <c:v>135.21900000000002</c:v>
                </c:pt>
                <c:pt idx="172">
                  <c:v>156.33799999999997</c:v>
                </c:pt>
                <c:pt idx="173">
                  <c:v>-204.31449999999995</c:v>
                </c:pt>
                <c:pt idx="174">
                  <c:v>362.68699999999995</c:v>
                </c:pt>
                <c:pt idx="175">
                  <c:v>9.4717000000000837</c:v>
                </c:pt>
                <c:pt idx="176">
                  <c:v>366.63479999999993</c:v>
                </c:pt>
                <c:pt idx="177">
                  <c:v>-25.049000000000149</c:v>
                </c:pt>
                <c:pt idx="178">
                  <c:v>-694.29359999999997</c:v>
                </c:pt>
                <c:pt idx="179">
                  <c:v>94.278400000000033</c:v>
                </c:pt>
                <c:pt idx="180">
                  <c:v>314.27190000000002</c:v>
                </c:pt>
                <c:pt idx="181">
                  <c:v>314.27190000000002</c:v>
                </c:pt>
                <c:pt idx="182">
                  <c:v>411.73649999999998</c:v>
                </c:pt>
                <c:pt idx="183">
                  <c:v>9.091199999999958</c:v>
                </c:pt>
                <c:pt idx="184">
                  <c:v>125.24499999999995</c:v>
                </c:pt>
                <c:pt idx="185">
                  <c:v>253.37199999999996</c:v>
                </c:pt>
                <c:pt idx="186">
                  <c:v>-325.57200000000023</c:v>
                </c:pt>
                <c:pt idx="187">
                  <c:v>297.64349999999996</c:v>
                </c:pt>
                <c:pt idx="188">
                  <c:v>297.64349999999996</c:v>
                </c:pt>
                <c:pt idx="189">
                  <c:v>117.0104</c:v>
                </c:pt>
                <c:pt idx="190">
                  <c:v>117.0104</c:v>
                </c:pt>
                <c:pt idx="191">
                  <c:v>421.58529999999996</c:v>
                </c:pt>
                <c:pt idx="192">
                  <c:v>-1480.0335000000009</c:v>
                </c:pt>
                <c:pt idx="193">
                  <c:v>302.37299999999993</c:v>
                </c:pt>
                <c:pt idx="194">
                  <c:v>421.08239999999995</c:v>
                </c:pt>
                <c:pt idx="195">
                  <c:v>302.37299999999993</c:v>
                </c:pt>
                <c:pt idx="196">
                  <c:v>302.37299999999993</c:v>
                </c:pt>
                <c:pt idx="197">
                  <c:v>580.53939999999989</c:v>
                </c:pt>
                <c:pt idx="198">
                  <c:v>267.70499999999993</c:v>
                </c:pt>
                <c:pt idx="199">
                  <c:v>17.756799999999998</c:v>
                </c:pt>
                <c:pt idx="200">
                  <c:v>87.180000000000092</c:v>
                </c:pt>
                <c:pt idx="201">
                  <c:v>89.996999999999986</c:v>
                </c:pt>
                <c:pt idx="202">
                  <c:v>251.89109999999988</c:v>
                </c:pt>
                <c:pt idx="203">
                  <c:v>107.08199999999985</c:v>
                </c:pt>
                <c:pt idx="204">
                  <c:v>245.69999999999993</c:v>
                </c:pt>
                <c:pt idx="205">
                  <c:v>390.97699999999998</c:v>
                </c:pt>
                <c:pt idx="206">
                  <c:v>-21.213600000000099</c:v>
                </c:pt>
                <c:pt idx="207">
                  <c:v>84.572799999999944</c:v>
                </c:pt>
                <c:pt idx="208">
                  <c:v>294.54879999999991</c:v>
                </c:pt>
                <c:pt idx="209">
                  <c:v>585.55199999999991</c:v>
                </c:pt>
                <c:pt idx="210">
                  <c:v>294.54879999999991</c:v>
                </c:pt>
                <c:pt idx="211">
                  <c:v>218.25179999999997</c:v>
                </c:pt>
                <c:pt idx="212">
                  <c:v>321.83999999999992</c:v>
                </c:pt>
                <c:pt idx="213">
                  <c:v>226.36260000000004</c:v>
                </c:pt>
                <c:pt idx="214">
                  <c:v>16.703400000000016</c:v>
                </c:pt>
                <c:pt idx="215">
                  <c:v>0</c:v>
                </c:pt>
                <c:pt idx="216">
                  <c:v>322.18290000000002</c:v>
                </c:pt>
                <c:pt idx="217">
                  <c:v>539.24639999999999</c:v>
                </c:pt>
                <c:pt idx="218">
                  <c:v>401.81399999999985</c:v>
                </c:pt>
                <c:pt idx="219">
                  <c:v>214.76</c:v>
                </c:pt>
                <c:pt idx="220">
                  <c:v>24.338399999999979</c:v>
                </c:pt>
                <c:pt idx="221">
                  <c:v>153.47250000000003</c:v>
                </c:pt>
                <c:pt idx="222">
                  <c:v>143.19179999999994</c:v>
                </c:pt>
                <c:pt idx="223">
                  <c:v>-968.88329999999996</c:v>
                </c:pt>
                <c:pt idx="224">
                  <c:v>163.78740000000002</c:v>
                </c:pt>
                <c:pt idx="225">
                  <c:v>7.9547999999999632</c:v>
                </c:pt>
                <c:pt idx="226">
                  <c:v>59.655599999999993</c:v>
                </c:pt>
                <c:pt idx="227">
                  <c:v>523.70519999999988</c:v>
                </c:pt>
                <c:pt idx="228">
                  <c:v>385.37520000000001</c:v>
                </c:pt>
                <c:pt idx="229">
                  <c:v>54.404699999999963</c:v>
                </c:pt>
                <c:pt idx="230">
                  <c:v>-57.950999999999993</c:v>
                </c:pt>
                <c:pt idx="231">
                  <c:v>108.17520000000002</c:v>
                </c:pt>
                <c:pt idx="232">
                  <c:v>108.17520000000002</c:v>
                </c:pt>
                <c:pt idx="233">
                  <c:v>32.398200000000017</c:v>
                </c:pt>
                <c:pt idx="234">
                  <c:v>-163.45159999999996</c:v>
                </c:pt>
                <c:pt idx="235">
                  <c:v>45.80639999999994</c:v>
                </c:pt>
                <c:pt idx="236">
                  <c:v>-1143.8910000000001</c:v>
                </c:pt>
                <c:pt idx="237">
                  <c:v>-1141.47</c:v>
                </c:pt>
                <c:pt idx="238">
                  <c:v>37.533999999999992</c:v>
                </c:pt>
                <c:pt idx="239">
                  <c:v>331.19099999999997</c:v>
                </c:pt>
                <c:pt idx="240">
                  <c:v>-653.28340000000003</c:v>
                </c:pt>
                <c:pt idx="241">
                  <c:v>331.19099999999997</c:v>
                </c:pt>
                <c:pt idx="242">
                  <c:v>331.19099999999997</c:v>
                </c:pt>
                <c:pt idx="243">
                  <c:v>373.77899999999983</c:v>
                </c:pt>
                <c:pt idx="244">
                  <c:v>629.01</c:v>
                </c:pt>
                <c:pt idx="245">
                  <c:v>352.29599999999999</c:v>
                </c:pt>
                <c:pt idx="246">
                  <c:v>29.152799999999971</c:v>
                </c:pt>
                <c:pt idx="247">
                  <c:v>-172.73280000000005</c:v>
                </c:pt>
                <c:pt idx="248">
                  <c:v>210.4935999999999</c:v>
                </c:pt>
                <c:pt idx="249">
                  <c:v>210.4935999999999</c:v>
                </c:pt>
                <c:pt idx="250">
                  <c:v>-135.7650000000001</c:v>
                </c:pt>
                <c:pt idx="251">
                  <c:v>54.056999999999988</c:v>
                </c:pt>
                <c:pt idx="252">
                  <c:v>187.39760000000001</c:v>
                </c:pt>
                <c:pt idx="253">
                  <c:v>-63.005600000000015</c:v>
                </c:pt>
                <c:pt idx="254">
                  <c:v>-63.005600000000015</c:v>
                </c:pt>
                <c:pt idx="255">
                  <c:v>-24.858000000000175</c:v>
                </c:pt>
                <c:pt idx="256">
                  <c:v>-161.69400000000005</c:v>
                </c:pt>
                <c:pt idx="257">
                  <c:v>178.90999999999997</c:v>
                </c:pt>
                <c:pt idx="258">
                  <c:v>178.90999999999997</c:v>
                </c:pt>
                <c:pt idx="259">
                  <c:v>207.14699999999993</c:v>
                </c:pt>
                <c:pt idx="260">
                  <c:v>207.14699999999993</c:v>
                </c:pt>
                <c:pt idx="261">
                  <c:v>85.309199999999805</c:v>
                </c:pt>
                <c:pt idx="262">
                  <c:v>214.16399999999993</c:v>
                </c:pt>
                <c:pt idx="263">
                  <c:v>197.92079999999999</c:v>
                </c:pt>
                <c:pt idx="264">
                  <c:v>197.92079999999999</c:v>
                </c:pt>
                <c:pt idx="265">
                  <c:v>114.99540000000002</c:v>
                </c:pt>
                <c:pt idx="266">
                  <c:v>162.09479999999996</c:v>
                </c:pt>
                <c:pt idx="267">
                  <c:v>26.428499999999957</c:v>
                </c:pt>
                <c:pt idx="268">
                  <c:v>84.51</c:v>
                </c:pt>
                <c:pt idx="269">
                  <c:v>84.51</c:v>
                </c:pt>
                <c:pt idx="270">
                  <c:v>34.757999999999953</c:v>
                </c:pt>
                <c:pt idx="271">
                  <c:v>318.30160000000001</c:v>
                </c:pt>
                <c:pt idx="272">
                  <c:v>422.51</c:v>
                </c:pt>
                <c:pt idx="273">
                  <c:v>20.694600000000008</c:v>
                </c:pt>
                <c:pt idx="274">
                  <c:v>0</c:v>
                </c:pt>
                <c:pt idx="275">
                  <c:v>220.98699999999997</c:v>
                </c:pt>
                <c:pt idx="276">
                  <c:v>6.7655000000000598</c:v>
                </c:pt>
                <c:pt idx="277">
                  <c:v>290.30160000000001</c:v>
                </c:pt>
                <c:pt idx="278">
                  <c:v>87.757800000000003</c:v>
                </c:pt>
                <c:pt idx="279">
                  <c:v>320.31720000000001</c:v>
                </c:pt>
                <c:pt idx="280">
                  <c:v>210.59399999999977</c:v>
                </c:pt>
                <c:pt idx="281">
                  <c:v>20.914800000000014</c:v>
                </c:pt>
                <c:pt idx="282">
                  <c:v>252.58799999999999</c:v>
                </c:pt>
                <c:pt idx="283">
                  <c:v>252.58799999999999</c:v>
                </c:pt>
                <c:pt idx="284">
                  <c:v>116.87199999999984</c:v>
                </c:pt>
                <c:pt idx="285">
                  <c:v>315.81179999999995</c:v>
                </c:pt>
                <c:pt idx="286">
                  <c:v>20.157899999999998</c:v>
                </c:pt>
                <c:pt idx="287">
                  <c:v>50.36579999999995</c:v>
                </c:pt>
                <c:pt idx="288">
                  <c:v>-125.76600000000005</c:v>
                </c:pt>
                <c:pt idx="289">
                  <c:v>314.05859999999996</c:v>
                </c:pt>
                <c:pt idx="290">
                  <c:v>-167.27</c:v>
                </c:pt>
                <c:pt idx="291">
                  <c:v>-149.9058</c:v>
                </c:pt>
                <c:pt idx="292">
                  <c:v>231.41160000000002</c:v>
                </c:pt>
                <c:pt idx="293">
                  <c:v>13.317599999999999</c:v>
                </c:pt>
                <c:pt idx="294">
                  <c:v>66.540799999999962</c:v>
                </c:pt>
                <c:pt idx="295">
                  <c:v>82.991999999999877</c:v>
                </c:pt>
                <c:pt idx="296">
                  <c:v>207.47499999999994</c:v>
                </c:pt>
                <c:pt idx="297">
                  <c:v>-165.768</c:v>
                </c:pt>
                <c:pt idx="298">
                  <c:v>172.33840000000004</c:v>
                </c:pt>
                <c:pt idx="299">
                  <c:v>168.4384</c:v>
                </c:pt>
                <c:pt idx="300">
                  <c:v>83.512799999999913</c:v>
                </c:pt>
                <c:pt idx="301">
                  <c:v>-145.52460000000002</c:v>
                </c:pt>
                <c:pt idx="302">
                  <c:v>64.627199999999988</c:v>
                </c:pt>
                <c:pt idx="303">
                  <c:v>-8.0774999999999864</c:v>
                </c:pt>
                <c:pt idx="304">
                  <c:v>107.34599999999996</c:v>
                </c:pt>
                <c:pt idx="305">
                  <c:v>134.99250000000001</c:v>
                </c:pt>
                <c:pt idx="306">
                  <c:v>84.659999999999982</c:v>
                </c:pt>
                <c:pt idx="307">
                  <c:v>166.06979999999999</c:v>
                </c:pt>
                <c:pt idx="308">
                  <c:v>0</c:v>
                </c:pt>
                <c:pt idx="309">
                  <c:v>374.62859999999989</c:v>
                </c:pt>
                <c:pt idx="310">
                  <c:v>260.61120000000017</c:v>
                </c:pt>
                <c:pt idx="311">
                  <c:v>-15.910200000000088</c:v>
                </c:pt>
                <c:pt idx="312">
                  <c:v>-462.86239999999998</c:v>
                </c:pt>
                <c:pt idx="313">
                  <c:v>228.07919999999999</c:v>
                </c:pt>
                <c:pt idx="314">
                  <c:v>301.96799999999996</c:v>
                </c:pt>
                <c:pt idx="315">
                  <c:v>356.04139999999995</c:v>
                </c:pt>
                <c:pt idx="316">
                  <c:v>301.96799999999996</c:v>
                </c:pt>
                <c:pt idx="317">
                  <c:v>163.18979999999999</c:v>
                </c:pt>
                <c:pt idx="318">
                  <c:v>301.96799999999996</c:v>
                </c:pt>
                <c:pt idx="319">
                  <c:v>481.46999999999991</c:v>
                </c:pt>
                <c:pt idx="320">
                  <c:v>12.576199999999986</c:v>
                </c:pt>
                <c:pt idx="321">
                  <c:v>274.49099999999999</c:v>
                </c:pt>
                <c:pt idx="322">
                  <c:v>204.07139999999995</c:v>
                </c:pt>
                <c:pt idx="323">
                  <c:v>100.19599999999997</c:v>
                </c:pt>
                <c:pt idx="324">
                  <c:v>156.42899999999997</c:v>
                </c:pt>
                <c:pt idx="325">
                  <c:v>198.42899999999997</c:v>
                </c:pt>
                <c:pt idx="326">
                  <c:v>0</c:v>
                </c:pt>
                <c:pt idx="327">
                  <c:v>160.03979999999999</c:v>
                </c:pt>
                <c:pt idx="328">
                  <c:v>206.62319999999997</c:v>
                </c:pt>
                <c:pt idx="329">
                  <c:v>206.62319999999997</c:v>
                </c:pt>
                <c:pt idx="330">
                  <c:v>183.99499999999998</c:v>
                </c:pt>
                <c:pt idx="331">
                  <c:v>70.178400000000025</c:v>
                </c:pt>
                <c:pt idx="332">
                  <c:v>65.325599999999895</c:v>
                </c:pt>
                <c:pt idx="333">
                  <c:v>81.131400000000014</c:v>
                </c:pt>
                <c:pt idx="334">
                  <c:v>81.131400000000014</c:v>
                </c:pt>
                <c:pt idx="335">
                  <c:v>100.19599999999997</c:v>
                </c:pt>
                <c:pt idx="336">
                  <c:v>28.964999999999961</c:v>
                </c:pt>
                <c:pt idx="337">
                  <c:v>43.318799999999953</c:v>
                </c:pt>
                <c:pt idx="338">
                  <c:v>34.354799999999955</c:v>
                </c:pt>
                <c:pt idx="339">
                  <c:v>350.42700000000002</c:v>
                </c:pt>
                <c:pt idx="340">
                  <c:v>34.354799999999955</c:v>
                </c:pt>
                <c:pt idx="341">
                  <c:v>165.71759999999995</c:v>
                </c:pt>
                <c:pt idx="342">
                  <c:v>64.072799999999944</c:v>
                </c:pt>
                <c:pt idx="343">
                  <c:v>21.142799999999966</c:v>
                </c:pt>
                <c:pt idx="344">
                  <c:v>21.142799999999966</c:v>
                </c:pt>
                <c:pt idx="345">
                  <c:v>67.608000000000004</c:v>
                </c:pt>
                <c:pt idx="346">
                  <c:v>67.608000000000004</c:v>
                </c:pt>
                <c:pt idx="347">
                  <c:v>190.02059999999997</c:v>
                </c:pt>
                <c:pt idx="348">
                  <c:v>151.09740000000002</c:v>
                </c:pt>
                <c:pt idx="349">
                  <c:v>178.90100000000001</c:v>
                </c:pt>
                <c:pt idx="350">
                  <c:v>0</c:v>
                </c:pt>
                <c:pt idx="351">
                  <c:v>-121.27049999999997</c:v>
                </c:pt>
                <c:pt idx="352">
                  <c:v>412.5394</c:v>
                </c:pt>
                <c:pt idx="353">
                  <c:v>-138.13999999999999</c:v>
                </c:pt>
                <c:pt idx="354">
                  <c:v>-459.98750000000018</c:v>
                </c:pt>
                <c:pt idx="355">
                  <c:v>157.87019999999993</c:v>
                </c:pt>
                <c:pt idx="356">
                  <c:v>157.87019999999993</c:v>
                </c:pt>
                <c:pt idx="357">
                  <c:v>-447.59469999999988</c:v>
                </c:pt>
                <c:pt idx="358">
                  <c:v>152.02319999999997</c:v>
                </c:pt>
                <c:pt idx="359">
                  <c:v>215.98919999999998</c:v>
                </c:pt>
                <c:pt idx="360">
                  <c:v>152.02319999999997</c:v>
                </c:pt>
                <c:pt idx="361">
                  <c:v>196.68599999999986</c:v>
                </c:pt>
                <c:pt idx="362">
                  <c:v>152.02319999999997</c:v>
                </c:pt>
                <c:pt idx="363">
                  <c:v>157.01759999999993</c:v>
                </c:pt>
                <c:pt idx="364">
                  <c:v>329.40809999999999</c:v>
                </c:pt>
                <c:pt idx="365">
                  <c:v>407.12880000000007</c:v>
                </c:pt>
                <c:pt idx="366">
                  <c:v>5.4124000000000478</c:v>
                </c:pt>
                <c:pt idx="367">
                  <c:v>200.95460000000008</c:v>
                </c:pt>
                <c:pt idx="368">
                  <c:v>5.4124000000000478</c:v>
                </c:pt>
                <c:pt idx="369">
                  <c:v>-464.69700000000012</c:v>
                </c:pt>
                <c:pt idx="370">
                  <c:v>0</c:v>
                </c:pt>
                <c:pt idx="371">
                  <c:v>140.54820000000001</c:v>
                </c:pt>
                <c:pt idx="372">
                  <c:v>427.43679999999995</c:v>
                </c:pt>
                <c:pt idx="373">
                  <c:v>140.54820000000001</c:v>
                </c:pt>
                <c:pt idx="374">
                  <c:v>-47.254199999999997</c:v>
                </c:pt>
                <c:pt idx="375">
                  <c:v>38.396000000000015</c:v>
                </c:pt>
                <c:pt idx="376">
                  <c:v>169.18200000000004</c:v>
                </c:pt>
                <c:pt idx="377">
                  <c:v>394.21199999999999</c:v>
                </c:pt>
                <c:pt idx="378">
                  <c:v>-47.254199999999997</c:v>
                </c:pt>
                <c:pt idx="379">
                  <c:v>346.03960000000006</c:v>
                </c:pt>
                <c:pt idx="380">
                  <c:v>140.95680000000004</c:v>
                </c:pt>
                <c:pt idx="381">
                  <c:v>-412.61539999999991</c:v>
                </c:pt>
                <c:pt idx="382">
                  <c:v>160.62299999999993</c:v>
                </c:pt>
                <c:pt idx="383">
                  <c:v>160.62299999999993</c:v>
                </c:pt>
                <c:pt idx="384">
                  <c:v>160.62299999999993</c:v>
                </c:pt>
                <c:pt idx="385">
                  <c:v>160.62299999999993</c:v>
                </c:pt>
                <c:pt idx="386">
                  <c:v>154.84259999999995</c:v>
                </c:pt>
                <c:pt idx="387">
                  <c:v>-297.68479999999983</c:v>
                </c:pt>
                <c:pt idx="388">
                  <c:v>95.461199999999963</c:v>
                </c:pt>
                <c:pt idx="389">
                  <c:v>130.87</c:v>
                </c:pt>
                <c:pt idx="390">
                  <c:v>148.70400000000006</c:v>
                </c:pt>
                <c:pt idx="391">
                  <c:v>148.70400000000006</c:v>
                </c:pt>
                <c:pt idx="392">
                  <c:v>141.27749999999997</c:v>
                </c:pt>
                <c:pt idx="393">
                  <c:v>-6.4619999999999891</c:v>
                </c:pt>
                <c:pt idx="394">
                  <c:v>240.56479999999999</c:v>
                </c:pt>
                <c:pt idx="395">
                  <c:v>92.392000000000053</c:v>
                </c:pt>
                <c:pt idx="396">
                  <c:v>-95.823000000000079</c:v>
                </c:pt>
                <c:pt idx="397">
                  <c:v>-21.068600000000174</c:v>
                </c:pt>
                <c:pt idx="398">
                  <c:v>-407.97599999999989</c:v>
                </c:pt>
                <c:pt idx="399">
                  <c:v>-127.37200000000001</c:v>
                </c:pt>
                <c:pt idx="400">
                  <c:v>31.582499999999953</c:v>
                </c:pt>
                <c:pt idx="401">
                  <c:v>-336.78399999999988</c:v>
                </c:pt>
                <c:pt idx="402">
                  <c:v>0</c:v>
                </c:pt>
                <c:pt idx="403">
                  <c:v>0</c:v>
                </c:pt>
                <c:pt idx="404">
                  <c:v>0</c:v>
                </c:pt>
                <c:pt idx="405">
                  <c:v>43.713600000000014</c:v>
                </c:pt>
                <c:pt idx="406">
                  <c:v>224.07299999999998</c:v>
                </c:pt>
                <c:pt idx="407">
                  <c:v>44.867999999999967</c:v>
                </c:pt>
                <c:pt idx="408">
                  <c:v>423.00849999999997</c:v>
                </c:pt>
                <c:pt idx="409">
                  <c:v>129.37860000000001</c:v>
                </c:pt>
                <c:pt idx="410">
                  <c:v>24.842999999999947</c:v>
                </c:pt>
                <c:pt idx="411">
                  <c:v>240.8595</c:v>
                </c:pt>
                <c:pt idx="412">
                  <c:v>240.8595</c:v>
                </c:pt>
                <c:pt idx="413">
                  <c:v>137.28960000000004</c:v>
                </c:pt>
                <c:pt idx="414">
                  <c:v>378.274</c:v>
                </c:pt>
                <c:pt idx="415">
                  <c:v>209.27399999999992</c:v>
                </c:pt>
                <c:pt idx="416">
                  <c:v>245.0209999999999</c:v>
                </c:pt>
                <c:pt idx="417">
                  <c:v>356.22500000000002</c:v>
                </c:pt>
                <c:pt idx="418">
                  <c:v>-195.47879999999998</c:v>
                </c:pt>
                <c:pt idx="419">
                  <c:v>-734.52639999999997</c:v>
                </c:pt>
                <c:pt idx="420">
                  <c:v>0</c:v>
                </c:pt>
                <c:pt idx="421">
                  <c:v>152.49499999999998</c:v>
                </c:pt>
                <c:pt idx="422">
                  <c:v>152.49499999999998</c:v>
                </c:pt>
                <c:pt idx="423">
                  <c:v>394.26800000000003</c:v>
                </c:pt>
                <c:pt idx="424">
                  <c:v>140.68599999999989</c:v>
                </c:pt>
                <c:pt idx="425">
                  <c:v>152.49499999999998</c:v>
                </c:pt>
                <c:pt idx="426">
                  <c:v>136.61759999999998</c:v>
                </c:pt>
                <c:pt idx="427">
                  <c:v>70.196000000000026</c:v>
                </c:pt>
                <c:pt idx="428">
                  <c:v>9.7176000000000329</c:v>
                </c:pt>
                <c:pt idx="429">
                  <c:v>19.43519999999998</c:v>
                </c:pt>
                <c:pt idx="430">
                  <c:v>92.083500000000015</c:v>
                </c:pt>
                <c:pt idx="431">
                  <c:v>125.14319999999998</c:v>
                </c:pt>
                <c:pt idx="432">
                  <c:v>125.14319999999998</c:v>
                </c:pt>
                <c:pt idx="433">
                  <c:v>125.14319999999998</c:v>
                </c:pt>
                <c:pt idx="434">
                  <c:v>14.422200000000032</c:v>
                </c:pt>
                <c:pt idx="435">
                  <c:v>70.196000000000026</c:v>
                </c:pt>
                <c:pt idx="436">
                  <c:v>219.99039999999997</c:v>
                </c:pt>
                <c:pt idx="437">
                  <c:v>133.86240000000004</c:v>
                </c:pt>
                <c:pt idx="438">
                  <c:v>259.88959999999997</c:v>
                </c:pt>
                <c:pt idx="439">
                  <c:v>-437.5404000000002</c:v>
                </c:pt>
                <c:pt idx="440">
                  <c:v>219.65459999999999</c:v>
                </c:pt>
                <c:pt idx="441">
                  <c:v>9.5448000000000093</c:v>
                </c:pt>
                <c:pt idx="442">
                  <c:v>28.628999999999962</c:v>
                </c:pt>
                <c:pt idx="443">
                  <c:v>155.72699999999998</c:v>
                </c:pt>
                <c:pt idx="444">
                  <c:v>122.2936</c:v>
                </c:pt>
                <c:pt idx="445">
                  <c:v>653.30099999999982</c:v>
                </c:pt>
                <c:pt idx="446">
                  <c:v>120.94680000000001</c:v>
                </c:pt>
                <c:pt idx="447">
                  <c:v>84.501999999999953</c:v>
                </c:pt>
                <c:pt idx="448">
                  <c:v>-219.16440000000023</c:v>
                </c:pt>
                <c:pt idx="449">
                  <c:v>31.454799999999949</c:v>
                </c:pt>
                <c:pt idx="450">
                  <c:v>118.29299999999989</c:v>
                </c:pt>
                <c:pt idx="451">
                  <c:v>120.94680000000001</c:v>
                </c:pt>
                <c:pt idx="452">
                  <c:v>387.56759999999986</c:v>
                </c:pt>
                <c:pt idx="453">
                  <c:v>27.103200000000001</c:v>
                </c:pt>
                <c:pt idx="454">
                  <c:v>-217.04800000000017</c:v>
                </c:pt>
                <c:pt idx="455">
                  <c:v>120.94159999999999</c:v>
                </c:pt>
                <c:pt idx="456">
                  <c:v>149.14799999999991</c:v>
                </c:pt>
                <c:pt idx="457">
                  <c:v>120.94159999999999</c:v>
                </c:pt>
                <c:pt idx="458">
                  <c:v>-1181.2824000000003</c:v>
                </c:pt>
                <c:pt idx="459">
                  <c:v>149.14799999999991</c:v>
                </c:pt>
                <c:pt idx="460">
                  <c:v>18.397999999999968</c:v>
                </c:pt>
                <c:pt idx="461">
                  <c:v>13.796400000000006</c:v>
                </c:pt>
                <c:pt idx="462">
                  <c:v>-304.39200000000005</c:v>
                </c:pt>
                <c:pt idx="463">
                  <c:v>0</c:v>
                </c:pt>
                <c:pt idx="464">
                  <c:v>54.583200000000019</c:v>
                </c:pt>
                <c:pt idx="465">
                  <c:v>-107.95800000000004</c:v>
                </c:pt>
                <c:pt idx="466">
                  <c:v>90.71999999999997</c:v>
                </c:pt>
                <c:pt idx="467">
                  <c:v>383.93099999999993</c:v>
                </c:pt>
                <c:pt idx="468">
                  <c:v>-99.176400000000001</c:v>
                </c:pt>
                <c:pt idx="469">
                  <c:v>22.627499999999962</c:v>
                </c:pt>
                <c:pt idx="470">
                  <c:v>58.505200000000002</c:v>
                </c:pt>
                <c:pt idx="471">
                  <c:v>292.77599999999995</c:v>
                </c:pt>
                <c:pt idx="472">
                  <c:v>311.65199999999999</c:v>
                </c:pt>
                <c:pt idx="473">
                  <c:v>8.9829999999999899</c:v>
                </c:pt>
                <c:pt idx="474">
                  <c:v>8.9829999999999899</c:v>
                </c:pt>
                <c:pt idx="475">
                  <c:v>80.843000000000075</c:v>
                </c:pt>
                <c:pt idx="476">
                  <c:v>77.576399999999921</c:v>
                </c:pt>
                <c:pt idx="477">
                  <c:v>213.73500000000001</c:v>
                </c:pt>
                <c:pt idx="478">
                  <c:v>219.45140000000001</c:v>
                </c:pt>
                <c:pt idx="479">
                  <c:v>47.97999999999999</c:v>
                </c:pt>
                <c:pt idx="480">
                  <c:v>210.49419999999998</c:v>
                </c:pt>
                <c:pt idx="481">
                  <c:v>225.73499999999993</c:v>
                </c:pt>
                <c:pt idx="482">
                  <c:v>219.45140000000001</c:v>
                </c:pt>
                <c:pt idx="483">
                  <c:v>219.44159999999999</c:v>
                </c:pt>
                <c:pt idx="484">
                  <c:v>219.44159999999999</c:v>
                </c:pt>
                <c:pt idx="485">
                  <c:v>33.577199999999976</c:v>
                </c:pt>
                <c:pt idx="486">
                  <c:v>8.8783999999999992</c:v>
                </c:pt>
                <c:pt idx="487">
                  <c:v>13.317600000000027</c:v>
                </c:pt>
                <c:pt idx="488">
                  <c:v>-94.33299999999997</c:v>
                </c:pt>
                <c:pt idx="489">
                  <c:v>-729.91380000000004</c:v>
                </c:pt>
                <c:pt idx="490">
                  <c:v>206.88929999999996</c:v>
                </c:pt>
                <c:pt idx="491">
                  <c:v>153.11519999999999</c:v>
                </c:pt>
                <c:pt idx="492">
                  <c:v>-814.4831999999999</c:v>
                </c:pt>
                <c:pt idx="493">
                  <c:v>266.45219999999989</c:v>
                </c:pt>
                <c:pt idx="494">
                  <c:v>316.88249999999999</c:v>
                </c:pt>
                <c:pt idx="495">
                  <c:v>48.994199999999921</c:v>
                </c:pt>
                <c:pt idx="496">
                  <c:v>291.37779999999987</c:v>
                </c:pt>
                <c:pt idx="497">
                  <c:v>48.994199999999921</c:v>
                </c:pt>
                <c:pt idx="498">
                  <c:v>43.43519999999998</c:v>
                </c:pt>
                <c:pt idx="499">
                  <c:v>32.434200000000004</c:v>
                </c:pt>
                <c:pt idx="500">
                  <c:v>0</c:v>
                </c:pt>
                <c:pt idx="501">
                  <c:v>196.61320000000001</c:v>
                </c:pt>
                <c:pt idx="502">
                  <c:v>123.76909999999995</c:v>
                </c:pt>
                <c:pt idx="503">
                  <c:v>-10.60680000000005</c:v>
                </c:pt>
                <c:pt idx="504">
                  <c:v>110.05279999999999</c:v>
                </c:pt>
                <c:pt idx="505">
                  <c:v>15.857099999999974</c:v>
                </c:pt>
                <c:pt idx="506">
                  <c:v>105.27499999999998</c:v>
                </c:pt>
                <c:pt idx="507">
                  <c:v>197.35299999999998</c:v>
                </c:pt>
                <c:pt idx="508">
                  <c:v>75.37319999999994</c:v>
                </c:pt>
                <c:pt idx="509">
                  <c:v>146.79</c:v>
                </c:pt>
                <c:pt idx="510">
                  <c:v>201.31199999999998</c:v>
                </c:pt>
                <c:pt idx="511">
                  <c:v>146.79</c:v>
                </c:pt>
                <c:pt idx="512">
                  <c:v>146.79</c:v>
                </c:pt>
                <c:pt idx="513">
                  <c:v>117.12960000000004</c:v>
                </c:pt>
                <c:pt idx="514">
                  <c:v>112.40640000000002</c:v>
                </c:pt>
                <c:pt idx="515">
                  <c:v>-41.587199999999996</c:v>
                </c:pt>
                <c:pt idx="516">
                  <c:v>134.93219999999999</c:v>
                </c:pt>
                <c:pt idx="517">
                  <c:v>-480.20320000000027</c:v>
                </c:pt>
                <c:pt idx="518">
                  <c:v>124.48799999999994</c:v>
                </c:pt>
                <c:pt idx="519">
                  <c:v>132.59219999999993</c:v>
                </c:pt>
                <c:pt idx="520">
                  <c:v>262.38999999999987</c:v>
                </c:pt>
                <c:pt idx="521">
                  <c:v>113.84799999999998</c:v>
                </c:pt>
                <c:pt idx="522">
                  <c:v>113.84799999999998</c:v>
                </c:pt>
                <c:pt idx="523">
                  <c:v>12.169199999999989</c:v>
                </c:pt>
                <c:pt idx="524">
                  <c:v>16.195999999999984</c:v>
                </c:pt>
                <c:pt idx="525">
                  <c:v>181.65599999999998</c:v>
                </c:pt>
                <c:pt idx="526">
                  <c:v>112.224</c:v>
                </c:pt>
                <c:pt idx="527">
                  <c:v>-331.95999999999992</c:v>
                </c:pt>
                <c:pt idx="528">
                  <c:v>124.48499999999999</c:v>
                </c:pt>
                <c:pt idx="529">
                  <c:v>124.48499999999999</c:v>
                </c:pt>
                <c:pt idx="530">
                  <c:v>93.768799999999999</c:v>
                </c:pt>
                <c:pt idx="531">
                  <c:v>0</c:v>
                </c:pt>
                <c:pt idx="532">
                  <c:v>129.77249999999998</c:v>
                </c:pt>
                <c:pt idx="533">
                  <c:v>48.631999999999948</c:v>
                </c:pt>
                <c:pt idx="534">
                  <c:v>182.3553</c:v>
                </c:pt>
                <c:pt idx="535">
                  <c:v>-67.851000000000028</c:v>
                </c:pt>
                <c:pt idx="536">
                  <c:v>24.196000000000012</c:v>
                </c:pt>
                <c:pt idx="537">
                  <c:v>-36.117600000000152</c:v>
                </c:pt>
                <c:pt idx="538">
                  <c:v>-121.87349999999992</c:v>
                </c:pt>
                <c:pt idx="539">
                  <c:v>24.196000000000012</c:v>
                </c:pt>
                <c:pt idx="540">
                  <c:v>54.087600000000009</c:v>
                </c:pt>
                <c:pt idx="541">
                  <c:v>111.82399999999996</c:v>
                </c:pt>
                <c:pt idx="542">
                  <c:v>-81.725799999999978</c:v>
                </c:pt>
                <c:pt idx="543">
                  <c:v>-66.801000000000045</c:v>
                </c:pt>
                <c:pt idx="544">
                  <c:v>106.78080000000003</c:v>
                </c:pt>
                <c:pt idx="545">
                  <c:v>287.98199999999997</c:v>
                </c:pt>
                <c:pt idx="546">
                  <c:v>316.13920000000007</c:v>
                </c:pt>
                <c:pt idx="547">
                  <c:v>90.97199999999998</c:v>
                </c:pt>
                <c:pt idx="548">
                  <c:v>178.31799999999998</c:v>
                </c:pt>
                <c:pt idx="549">
                  <c:v>-69.311999999999898</c:v>
                </c:pt>
                <c:pt idx="550">
                  <c:v>136.07999999999998</c:v>
                </c:pt>
                <c:pt idx="551">
                  <c:v>314.03840000000002</c:v>
                </c:pt>
                <c:pt idx="552">
                  <c:v>300.73500000000001</c:v>
                </c:pt>
                <c:pt idx="553">
                  <c:v>71.161999999999978</c:v>
                </c:pt>
                <c:pt idx="554">
                  <c:v>70.490000000000009</c:v>
                </c:pt>
                <c:pt idx="555">
                  <c:v>18.766999999999996</c:v>
                </c:pt>
                <c:pt idx="556">
                  <c:v>18.766999999999996</c:v>
                </c:pt>
                <c:pt idx="557">
                  <c:v>119.68599999999989</c:v>
                </c:pt>
                <c:pt idx="558">
                  <c:v>100.73160000000001</c:v>
                </c:pt>
                <c:pt idx="559">
                  <c:v>27.910800000000009</c:v>
                </c:pt>
                <c:pt idx="560">
                  <c:v>144.3546</c:v>
                </c:pt>
                <c:pt idx="561">
                  <c:v>210.73499999999993</c:v>
                </c:pt>
                <c:pt idx="562">
                  <c:v>180.76590000000002</c:v>
                </c:pt>
                <c:pt idx="563">
                  <c:v>106.62480000000005</c:v>
                </c:pt>
                <c:pt idx="564">
                  <c:v>131.27849999999995</c:v>
                </c:pt>
                <c:pt idx="565">
                  <c:v>43.464599999999905</c:v>
                </c:pt>
                <c:pt idx="566">
                  <c:v>31.599999999999966</c:v>
                </c:pt>
                <c:pt idx="567">
                  <c:v>22.678200000000018</c:v>
                </c:pt>
                <c:pt idx="568">
                  <c:v>121.96440000000001</c:v>
                </c:pt>
                <c:pt idx="569">
                  <c:v>139.57019999999989</c:v>
                </c:pt>
                <c:pt idx="570">
                  <c:v>180.76590000000002</c:v>
                </c:pt>
                <c:pt idx="571">
                  <c:v>180.76590000000002</c:v>
                </c:pt>
                <c:pt idx="572">
                  <c:v>14.718399999999974</c:v>
                </c:pt>
                <c:pt idx="573">
                  <c:v>167.80799999999999</c:v>
                </c:pt>
                <c:pt idx="574">
                  <c:v>284.98</c:v>
                </c:pt>
                <c:pt idx="575">
                  <c:v>109.42199999999997</c:v>
                </c:pt>
                <c:pt idx="576">
                  <c:v>-86.366400000000027</c:v>
                </c:pt>
                <c:pt idx="577">
                  <c:v>90.735000000000014</c:v>
                </c:pt>
                <c:pt idx="578">
                  <c:v>105.24679999999995</c:v>
                </c:pt>
                <c:pt idx="579">
                  <c:v>105.24679999999995</c:v>
                </c:pt>
                <c:pt idx="580">
                  <c:v>101.34879999999998</c:v>
                </c:pt>
                <c:pt idx="581">
                  <c:v>162.864</c:v>
                </c:pt>
                <c:pt idx="582">
                  <c:v>130.75810000000001</c:v>
                </c:pt>
                <c:pt idx="583">
                  <c:v>93.698800000000006</c:v>
                </c:pt>
                <c:pt idx="584">
                  <c:v>250.30500000000004</c:v>
                </c:pt>
                <c:pt idx="585">
                  <c:v>93.698800000000006</c:v>
                </c:pt>
                <c:pt idx="586">
                  <c:v>93.698800000000006</c:v>
                </c:pt>
                <c:pt idx="587">
                  <c:v>7.1863999999999919</c:v>
                </c:pt>
                <c:pt idx="588">
                  <c:v>7.1863999999999919</c:v>
                </c:pt>
                <c:pt idx="589">
                  <c:v>7.158600000000007</c:v>
                </c:pt>
                <c:pt idx="590">
                  <c:v>294.67100000000005</c:v>
                </c:pt>
                <c:pt idx="591">
                  <c:v>35.996399999999952</c:v>
                </c:pt>
                <c:pt idx="592">
                  <c:v>125.99700000000007</c:v>
                </c:pt>
                <c:pt idx="593">
                  <c:v>259.52970000000005</c:v>
                </c:pt>
                <c:pt idx="594">
                  <c:v>7.158600000000007</c:v>
                </c:pt>
                <c:pt idx="595">
                  <c:v>107.08199999999997</c:v>
                </c:pt>
                <c:pt idx="596">
                  <c:v>99.901199999999989</c:v>
                </c:pt>
                <c:pt idx="597">
                  <c:v>103.22839999999997</c:v>
                </c:pt>
                <c:pt idx="598">
                  <c:v>99.48960000000001</c:v>
                </c:pt>
                <c:pt idx="599">
                  <c:v>17.744999999999962</c:v>
                </c:pt>
                <c:pt idx="600">
                  <c:v>86.25</c:v>
                </c:pt>
                <c:pt idx="601">
                  <c:v>98.480200000000082</c:v>
                </c:pt>
                <c:pt idx="602">
                  <c:v>17.744999999999962</c:v>
                </c:pt>
                <c:pt idx="603">
                  <c:v>-182.63700000000017</c:v>
                </c:pt>
                <c:pt idx="604">
                  <c:v>17.744999999999962</c:v>
                </c:pt>
                <c:pt idx="605">
                  <c:v>17.693999999999988</c:v>
                </c:pt>
                <c:pt idx="606">
                  <c:v>81.047399999999982</c:v>
                </c:pt>
                <c:pt idx="607">
                  <c:v>0</c:v>
                </c:pt>
                <c:pt idx="608">
                  <c:v>81.047399999999982</c:v>
                </c:pt>
                <c:pt idx="609">
                  <c:v>170.9316</c:v>
                </c:pt>
                <c:pt idx="610">
                  <c:v>104.56799999999998</c:v>
                </c:pt>
                <c:pt idx="611">
                  <c:v>334.55099999999993</c:v>
                </c:pt>
                <c:pt idx="612">
                  <c:v>117.61469999999996</c:v>
                </c:pt>
                <c:pt idx="613">
                  <c:v>30.468200000000024</c:v>
                </c:pt>
                <c:pt idx="614">
                  <c:v>17.378999999999976</c:v>
                </c:pt>
                <c:pt idx="615">
                  <c:v>10.347300000000004</c:v>
                </c:pt>
                <c:pt idx="616">
                  <c:v>10.347300000000004</c:v>
                </c:pt>
                <c:pt idx="617">
                  <c:v>10.347300000000004</c:v>
                </c:pt>
                <c:pt idx="618">
                  <c:v>10.347300000000004</c:v>
                </c:pt>
                <c:pt idx="619">
                  <c:v>38.572199999999953</c:v>
                </c:pt>
                <c:pt idx="620">
                  <c:v>160.91389999999998</c:v>
                </c:pt>
                <c:pt idx="621">
                  <c:v>3.4091999999999842</c:v>
                </c:pt>
                <c:pt idx="622">
                  <c:v>41.785200000000032</c:v>
                </c:pt>
                <c:pt idx="623">
                  <c:v>179.1887999999999</c:v>
                </c:pt>
                <c:pt idx="624">
                  <c:v>3.4091999999999842</c:v>
                </c:pt>
                <c:pt idx="625">
                  <c:v>121.76009999999994</c:v>
                </c:pt>
                <c:pt idx="626">
                  <c:v>-290.87520000000001</c:v>
                </c:pt>
                <c:pt idx="627">
                  <c:v>-15.418800000000203</c:v>
                </c:pt>
                <c:pt idx="628">
                  <c:v>-553.64760000000001</c:v>
                </c:pt>
                <c:pt idx="629">
                  <c:v>-29.940000000000012</c:v>
                </c:pt>
                <c:pt idx="630">
                  <c:v>224.2673999999999</c:v>
                </c:pt>
                <c:pt idx="631">
                  <c:v>307.14479999999992</c:v>
                </c:pt>
                <c:pt idx="632">
                  <c:v>-33.804000000000002</c:v>
                </c:pt>
                <c:pt idx="633">
                  <c:v>306.48939999999988</c:v>
                </c:pt>
                <c:pt idx="634">
                  <c:v>-33.804000000000002</c:v>
                </c:pt>
                <c:pt idx="635">
                  <c:v>113.30549999999999</c:v>
                </c:pt>
                <c:pt idx="636">
                  <c:v>117.43199999999999</c:v>
                </c:pt>
                <c:pt idx="637">
                  <c:v>117.43199999999999</c:v>
                </c:pt>
                <c:pt idx="638">
                  <c:v>158.52899999999994</c:v>
                </c:pt>
                <c:pt idx="639">
                  <c:v>117.43199999999999</c:v>
                </c:pt>
                <c:pt idx="640">
                  <c:v>29.301999999999978</c:v>
                </c:pt>
                <c:pt idx="641">
                  <c:v>108.79959999999997</c:v>
                </c:pt>
                <c:pt idx="642">
                  <c:v>23.316299999999984</c:v>
                </c:pt>
                <c:pt idx="643">
                  <c:v>29.142400000000009</c:v>
                </c:pt>
                <c:pt idx="644">
                  <c:v>6.6587999999999994</c:v>
                </c:pt>
                <c:pt idx="645">
                  <c:v>9.9882000000000204</c:v>
                </c:pt>
                <c:pt idx="646">
                  <c:v>223.05399999999995</c:v>
                </c:pt>
                <c:pt idx="647">
                  <c:v>9.9882000000000204</c:v>
                </c:pt>
                <c:pt idx="648">
                  <c:v>33.270399999999981</c:v>
                </c:pt>
                <c:pt idx="649">
                  <c:v>-105.31639999999993</c:v>
                </c:pt>
                <c:pt idx="650">
                  <c:v>149.38199999999998</c:v>
                </c:pt>
                <c:pt idx="651">
                  <c:v>-82.884</c:v>
                </c:pt>
                <c:pt idx="652">
                  <c:v>-82.884</c:v>
                </c:pt>
                <c:pt idx="653">
                  <c:v>85.903999999999996</c:v>
                </c:pt>
                <c:pt idx="654">
                  <c:v>85.903999999999996</c:v>
                </c:pt>
                <c:pt idx="655">
                  <c:v>157.36319999999998</c:v>
                </c:pt>
                <c:pt idx="656">
                  <c:v>272.79200000000003</c:v>
                </c:pt>
                <c:pt idx="657">
                  <c:v>149.8956</c:v>
                </c:pt>
                <c:pt idx="658">
                  <c:v>272.79200000000003</c:v>
                </c:pt>
                <c:pt idx="659">
                  <c:v>-69.889999999999986</c:v>
                </c:pt>
                <c:pt idx="660">
                  <c:v>28.492799999999988</c:v>
                </c:pt>
                <c:pt idx="661">
                  <c:v>240.26490000000001</c:v>
                </c:pt>
                <c:pt idx="662">
                  <c:v>38.988000000000014</c:v>
                </c:pt>
                <c:pt idx="663">
                  <c:v>38.988000000000014</c:v>
                </c:pt>
                <c:pt idx="664">
                  <c:v>-77.126699999999971</c:v>
                </c:pt>
                <c:pt idx="665">
                  <c:v>61.38900000000001</c:v>
                </c:pt>
                <c:pt idx="666">
                  <c:v>-295.97849999999994</c:v>
                </c:pt>
                <c:pt idx="667">
                  <c:v>61.38900000000001</c:v>
                </c:pt>
                <c:pt idx="668">
                  <c:v>42.494999999999948</c:v>
                </c:pt>
                <c:pt idx="669">
                  <c:v>77.558399999999978</c:v>
                </c:pt>
                <c:pt idx="670">
                  <c:v>61.38900000000001</c:v>
                </c:pt>
                <c:pt idx="671">
                  <c:v>61.38900000000001</c:v>
                </c:pt>
                <c:pt idx="672">
                  <c:v>271.41920000000005</c:v>
                </c:pt>
                <c:pt idx="673">
                  <c:v>51.942000000000007</c:v>
                </c:pt>
                <c:pt idx="674">
                  <c:v>100.68499999999997</c:v>
                </c:pt>
                <c:pt idx="675">
                  <c:v>96.575999999999993</c:v>
                </c:pt>
                <c:pt idx="676">
                  <c:v>93.055199999999957</c:v>
                </c:pt>
                <c:pt idx="677">
                  <c:v>89.779200000000003</c:v>
                </c:pt>
                <c:pt idx="678">
                  <c:v>156.751</c:v>
                </c:pt>
                <c:pt idx="679">
                  <c:v>147.08959999999999</c:v>
                </c:pt>
                <c:pt idx="680">
                  <c:v>149.91119999999998</c:v>
                </c:pt>
                <c:pt idx="681">
                  <c:v>148.51060000000001</c:v>
                </c:pt>
                <c:pt idx="682">
                  <c:v>6.3040000000000305</c:v>
                </c:pt>
                <c:pt idx="683">
                  <c:v>235.95240000000001</c:v>
                </c:pt>
                <c:pt idx="684">
                  <c:v>103.81799999999998</c:v>
                </c:pt>
                <c:pt idx="685">
                  <c:v>150.98399999999998</c:v>
                </c:pt>
                <c:pt idx="686">
                  <c:v>150.98399999999998</c:v>
                </c:pt>
                <c:pt idx="687">
                  <c:v>150.98399999999998</c:v>
                </c:pt>
                <c:pt idx="688">
                  <c:v>150.98399999999998</c:v>
                </c:pt>
                <c:pt idx="689">
                  <c:v>19.630499999999998</c:v>
                </c:pt>
                <c:pt idx="690">
                  <c:v>113.63939999999998</c:v>
                </c:pt>
                <c:pt idx="691">
                  <c:v>105.64559999999997</c:v>
                </c:pt>
                <c:pt idx="692">
                  <c:v>101.57939999999999</c:v>
                </c:pt>
                <c:pt idx="693">
                  <c:v>146.24049999999997</c:v>
                </c:pt>
                <c:pt idx="694">
                  <c:v>108.74079999999998</c:v>
                </c:pt>
                <c:pt idx="695">
                  <c:v>-512.14680000000021</c:v>
                </c:pt>
                <c:pt idx="696">
                  <c:v>-29.277599999999893</c:v>
                </c:pt>
                <c:pt idx="697">
                  <c:v>80.631200000000007</c:v>
                </c:pt>
                <c:pt idx="698">
                  <c:v>80.631200000000007</c:v>
                </c:pt>
                <c:pt idx="699">
                  <c:v>34.813799999999944</c:v>
                </c:pt>
                <c:pt idx="700">
                  <c:v>215.11979999999994</c:v>
                </c:pt>
                <c:pt idx="701">
                  <c:v>111.5688</c:v>
                </c:pt>
                <c:pt idx="702">
                  <c:v>0</c:v>
                </c:pt>
                <c:pt idx="703">
                  <c:v>76.252499999999998</c:v>
                </c:pt>
                <c:pt idx="704">
                  <c:v>76.252499999999998</c:v>
                </c:pt>
                <c:pt idx="705">
                  <c:v>38.779199999999989</c:v>
                </c:pt>
                <c:pt idx="706">
                  <c:v>-533.73250000000007</c:v>
                </c:pt>
                <c:pt idx="707">
                  <c:v>6.097999999999999</c:v>
                </c:pt>
                <c:pt idx="708">
                  <c:v>143.30299999999997</c:v>
                </c:pt>
                <c:pt idx="709">
                  <c:v>9.126899999999992</c:v>
                </c:pt>
                <c:pt idx="710">
                  <c:v>91.151999999999958</c:v>
                </c:pt>
                <c:pt idx="711">
                  <c:v>49.498199999999969</c:v>
                </c:pt>
                <c:pt idx="712">
                  <c:v>-30.098000000000127</c:v>
                </c:pt>
                <c:pt idx="713">
                  <c:v>-373.3048</c:v>
                </c:pt>
                <c:pt idx="714">
                  <c:v>107.99459999999999</c:v>
                </c:pt>
                <c:pt idx="715">
                  <c:v>269.30799999999999</c:v>
                </c:pt>
                <c:pt idx="716">
                  <c:v>101.38319999999999</c:v>
                </c:pt>
                <c:pt idx="717">
                  <c:v>33.357600000000019</c:v>
                </c:pt>
                <c:pt idx="718">
                  <c:v>76.011600000000016</c:v>
                </c:pt>
                <c:pt idx="719">
                  <c:v>75.542400000000015</c:v>
                </c:pt>
                <c:pt idx="720">
                  <c:v>-175.87080000000009</c:v>
                </c:pt>
                <c:pt idx="721">
                  <c:v>-112.95269999999994</c:v>
                </c:pt>
                <c:pt idx="722">
                  <c:v>-347.11740000000009</c:v>
                </c:pt>
                <c:pt idx="723">
                  <c:v>217.76699999999994</c:v>
                </c:pt>
                <c:pt idx="724">
                  <c:v>-140.19599999999997</c:v>
                </c:pt>
                <c:pt idx="725">
                  <c:v>118.37040000000002</c:v>
                </c:pt>
                <c:pt idx="726">
                  <c:v>173.74080000000001</c:v>
                </c:pt>
                <c:pt idx="727">
                  <c:v>131.35499999999996</c:v>
                </c:pt>
                <c:pt idx="728">
                  <c:v>109.75440000000003</c:v>
                </c:pt>
                <c:pt idx="729">
                  <c:v>72.974999999999909</c:v>
                </c:pt>
                <c:pt idx="730">
                  <c:v>121.98999999999992</c:v>
                </c:pt>
                <c:pt idx="731">
                  <c:v>292.77599999999995</c:v>
                </c:pt>
                <c:pt idx="732">
                  <c:v>679.99599999999964</c:v>
                </c:pt>
                <c:pt idx="733">
                  <c:v>38.996999999999986</c:v>
                </c:pt>
                <c:pt idx="734">
                  <c:v>-97.49879999999996</c:v>
                </c:pt>
                <c:pt idx="735">
                  <c:v>252.59</c:v>
                </c:pt>
                <c:pt idx="736">
                  <c:v>-13.810000000000116</c:v>
                </c:pt>
                <c:pt idx="737">
                  <c:v>91.995400000000018</c:v>
                </c:pt>
                <c:pt idx="738">
                  <c:v>108.35279999999986</c:v>
                </c:pt>
                <c:pt idx="739">
                  <c:v>-383.03100000000006</c:v>
                </c:pt>
                <c:pt idx="740">
                  <c:v>-225.09759999999991</c:v>
                </c:pt>
                <c:pt idx="741">
                  <c:v>-225.09759999999991</c:v>
                </c:pt>
                <c:pt idx="742">
                  <c:v>-299.26140000000009</c:v>
                </c:pt>
                <c:pt idx="743">
                  <c:v>-249.32159999999999</c:v>
                </c:pt>
                <c:pt idx="744">
                  <c:v>105.02279999999996</c:v>
                </c:pt>
                <c:pt idx="745">
                  <c:v>-173.34719999999999</c:v>
                </c:pt>
                <c:pt idx="746">
                  <c:v>-458.14679999999998</c:v>
                </c:pt>
                <c:pt idx="747">
                  <c:v>-1359.992000000002</c:v>
                </c:pt>
                <c:pt idx="748">
                  <c:v>-118.12950000000006</c:v>
                </c:pt>
                <c:pt idx="749">
                  <c:v>395.98800000000006</c:v>
                </c:pt>
                <c:pt idx="750">
                  <c:v>75.593699999999899</c:v>
                </c:pt>
                <c:pt idx="751">
                  <c:v>467.99220000000003</c:v>
                </c:pt>
                <c:pt idx="752">
                  <c:v>102.95279999999988</c:v>
                </c:pt>
                <c:pt idx="753">
                  <c:v>102.95279999999988</c:v>
                </c:pt>
                <c:pt idx="754">
                  <c:v>-52.195999999999913</c:v>
                </c:pt>
                <c:pt idx="755">
                  <c:v>51.148499999999984</c:v>
                </c:pt>
                <c:pt idx="756">
                  <c:v>-169.63700000000009</c:v>
                </c:pt>
                <c:pt idx="757">
                  <c:v>118.65750000000006</c:v>
                </c:pt>
                <c:pt idx="758">
                  <c:v>-51.983999999999924</c:v>
                </c:pt>
                <c:pt idx="759">
                  <c:v>227.20500000000004</c:v>
                </c:pt>
                <c:pt idx="760">
                  <c:v>209.97899999999993</c:v>
                </c:pt>
                <c:pt idx="761">
                  <c:v>68.001000000000033</c:v>
                </c:pt>
                <c:pt idx="762">
                  <c:v>33.851700000000051</c:v>
                </c:pt>
                <c:pt idx="763">
                  <c:v>82.496999999999957</c:v>
                </c:pt>
                <c:pt idx="764">
                  <c:v>33.851700000000051</c:v>
                </c:pt>
                <c:pt idx="765">
                  <c:v>-12.84900000000016</c:v>
                </c:pt>
                <c:pt idx="766">
                  <c:v>-12.84900000000016</c:v>
                </c:pt>
                <c:pt idx="767">
                  <c:v>-146.10960000000014</c:v>
                </c:pt>
                <c:pt idx="768">
                  <c:v>112.39199999999991</c:v>
                </c:pt>
                <c:pt idx="769">
                  <c:v>50.396000000000015</c:v>
                </c:pt>
                <c:pt idx="770">
                  <c:v>251.20200000000003</c:v>
                </c:pt>
                <c:pt idx="771">
                  <c:v>22.408199999999994</c:v>
                </c:pt>
                <c:pt idx="772">
                  <c:v>80.368200000000002</c:v>
                </c:pt>
                <c:pt idx="773">
                  <c:v>89.222400000000022</c:v>
                </c:pt>
                <c:pt idx="774">
                  <c:v>89.222400000000022</c:v>
                </c:pt>
                <c:pt idx="775">
                  <c:v>-255.74250000000001</c:v>
                </c:pt>
                <c:pt idx="776">
                  <c:v>111.51699999999991</c:v>
                </c:pt>
                <c:pt idx="777">
                  <c:v>-152.71559999999999</c:v>
                </c:pt>
                <c:pt idx="778">
                  <c:v>-63.376499999999965</c:v>
                </c:pt>
                <c:pt idx="779">
                  <c:v>-63.376499999999965</c:v>
                </c:pt>
                <c:pt idx="780">
                  <c:v>177.42059999999998</c:v>
                </c:pt>
                <c:pt idx="781">
                  <c:v>-99.621900000000068</c:v>
                </c:pt>
                <c:pt idx="782">
                  <c:v>27.103200000000001</c:v>
                </c:pt>
                <c:pt idx="783">
                  <c:v>-110.49000000000007</c:v>
                </c:pt>
                <c:pt idx="784">
                  <c:v>99.431999999999931</c:v>
                </c:pt>
                <c:pt idx="785">
                  <c:v>99.431999999999931</c:v>
                </c:pt>
                <c:pt idx="786">
                  <c:v>-292.10000000000014</c:v>
                </c:pt>
                <c:pt idx="787">
                  <c:v>226.96439999999998</c:v>
                </c:pt>
                <c:pt idx="788">
                  <c:v>157.12919999999997</c:v>
                </c:pt>
                <c:pt idx="789">
                  <c:v>244.24959999999999</c:v>
                </c:pt>
                <c:pt idx="790">
                  <c:v>244.24959999999999</c:v>
                </c:pt>
                <c:pt idx="791">
                  <c:v>148.13799999999992</c:v>
                </c:pt>
                <c:pt idx="792">
                  <c:v>173.32919999999999</c:v>
                </c:pt>
                <c:pt idx="793">
                  <c:v>225.26400000000001</c:v>
                </c:pt>
                <c:pt idx="794">
                  <c:v>225.26400000000001</c:v>
                </c:pt>
                <c:pt idx="795">
                  <c:v>-32.367300000000085</c:v>
                </c:pt>
                <c:pt idx="796">
                  <c:v>-160.29520000000008</c:v>
                </c:pt>
                <c:pt idx="797">
                  <c:v>189.40460000000002</c:v>
                </c:pt>
                <c:pt idx="798">
                  <c:v>143.03999999999996</c:v>
                </c:pt>
                <c:pt idx="799">
                  <c:v>213.73500000000001</c:v>
                </c:pt>
                <c:pt idx="800">
                  <c:v>829.37540000000024</c:v>
                </c:pt>
                <c:pt idx="801">
                  <c:v>10.679399999999873</c:v>
                </c:pt>
                <c:pt idx="802">
                  <c:v>0</c:v>
                </c:pt>
                <c:pt idx="803">
                  <c:v>323.94600000000003</c:v>
                </c:pt>
                <c:pt idx="804">
                  <c:v>-24.397999999999911</c:v>
                </c:pt>
                <c:pt idx="805">
                  <c:v>-227.49120000000016</c:v>
                </c:pt>
                <c:pt idx="806">
                  <c:v>-12.078400000000101</c:v>
                </c:pt>
                <c:pt idx="807">
                  <c:v>-36.176400000000001</c:v>
                </c:pt>
                <c:pt idx="808">
                  <c:v>-36.176400000000001</c:v>
                </c:pt>
                <c:pt idx="809">
                  <c:v>160.15860000000001</c:v>
                </c:pt>
                <c:pt idx="810">
                  <c:v>202.25279999999998</c:v>
                </c:pt>
                <c:pt idx="811">
                  <c:v>105.29699999999988</c:v>
                </c:pt>
                <c:pt idx="812">
                  <c:v>2365.9817999999996</c:v>
                </c:pt>
                <c:pt idx="813">
                  <c:v>42.117600000000039</c:v>
                </c:pt>
                <c:pt idx="814">
                  <c:v>74.998499999999922</c:v>
                </c:pt>
                <c:pt idx="815">
                  <c:v>-264.92079999999999</c:v>
                </c:pt>
                <c:pt idx="816">
                  <c:v>-114.39120000000003</c:v>
                </c:pt>
                <c:pt idx="817">
                  <c:v>240.29399999999995</c:v>
                </c:pt>
                <c:pt idx="818">
                  <c:v>-117.88199999999998</c:v>
                </c:pt>
                <c:pt idx="819">
                  <c:v>213.68880000000001</c:v>
                </c:pt>
                <c:pt idx="820">
                  <c:v>213.68880000000001</c:v>
                </c:pt>
                <c:pt idx="821">
                  <c:v>544.41749999999979</c:v>
                </c:pt>
                <c:pt idx="822">
                  <c:v>-339.7050000000001</c:v>
                </c:pt>
                <c:pt idx="823">
                  <c:v>200.49</c:v>
                </c:pt>
                <c:pt idx="824">
                  <c:v>200.49</c:v>
                </c:pt>
                <c:pt idx="825">
                  <c:v>-448.89599999999996</c:v>
                </c:pt>
                <c:pt idx="826">
                  <c:v>50.097999999999985</c:v>
                </c:pt>
                <c:pt idx="827">
                  <c:v>50.097999999999985</c:v>
                </c:pt>
                <c:pt idx="828">
                  <c:v>50.097999999999985</c:v>
                </c:pt>
                <c:pt idx="829">
                  <c:v>206.31600000000006</c:v>
                </c:pt>
                <c:pt idx="830">
                  <c:v>-10.019600000000054</c:v>
                </c:pt>
                <c:pt idx="831">
                  <c:v>764.38180000000011</c:v>
                </c:pt>
                <c:pt idx="832">
                  <c:v>207.88559999999998</c:v>
                </c:pt>
                <c:pt idx="833">
                  <c:v>-56.995999999999981</c:v>
                </c:pt>
                <c:pt idx="834">
                  <c:v>-56.995999999999981</c:v>
                </c:pt>
                <c:pt idx="835">
                  <c:v>-525.6405000000002</c:v>
                </c:pt>
                <c:pt idx="836">
                  <c:v>165.38129999999995</c:v>
                </c:pt>
                <c:pt idx="837">
                  <c:v>-258.50160000000011</c:v>
                </c:pt>
                <c:pt idx="838">
                  <c:v>66.715199999999982</c:v>
                </c:pt>
                <c:pt idx="839">
                  <c:v>212.18759999999997</c:v>
                </c:pt>
                <c:pt idx="840">
                  <c:v>203.56440000000003</c:v>
                </c:pt>
                <c:pt idx="841">
                  <c:v>-137.97600000000008</c:v>
                </c:pt>
                <c:pt idx="842">
                  <c:v>77.035199999999975</c:v>
                </c:pt>
                <c:pt idx="843">
                  <c:v>161.96739999999997</c:v>
                </c:pt>
                <c:pt idx="844">
                  <c:v>-566.5625</c:v>
                </c:pt>
                <c:pt idx="845">
                  <c:v>95.585999999999899</c:v>
                </c:pt>
                <c:pt idx="846">
                  <c:v>-21.807999999999993</c:v>
                </c:pt>
                <c:pt idx="847">
                  <c:v>-43.435200000000009</c:v>
                </c:pt>
                <c:pt idx="848">
                  <c:v>101.39399999999998</c:v>
                </c:pt>
                <c:pt idx="849">
                  <c:v>75.679999999999978</c:v>
                </c:pt>
                <c:pt idx="850">
                  <c:v>75.679999999999978</c:v>
                </c:pt>
                <c:pt idx="851">
                  <c:v>60.356000000000023</c:v>
                </c:pt>
                <c:pt idx="852">
                  <c:v>150.38400000000001</c:v>
                </c:pt>
                <c:pt idx="853">
                  <c:v>-96.11460000000011</c:v>
                </c:pt>
                <c:pt idx="854">
                  <c:v>-95.670000000000044</c:v>
                </c:pt>
                <c:pt idx="855">
                  <c:v>219.58199999999997</c:v>
                </c:pt>
                <c:pt idx="856">
                  <c:v>94.926000000000045</c:v>
                </c:pt>
                <c:pt idx="857">
                  <c:v>22.678200000000018</c:v>
                </c:pt>
                <c:pt idx="858">
                  <c:v>-465.5680000000001</c:v>
                </c:pt>
                <c:pt idx="859">
                  <c:v>54.400800000000004</c:v>
                </c:pt>
                <c:pt idx="860">
                  <c:v>355.4466000000001</c:v>
                </c:pt>
                <c:pt idx="861">
                  <c:v>-81.440999999999946</c:v>
                </c:pt>
                <c:pt idx="862">
                  <c:v>158.75190000000003</c:v>
                </c:pt>
                <c:pt idx="863">
                  <c:v>111.59099999999995</c:v>
                </c:pt>
                <c:pt idx="864">
                  <c:v>188.2192</c:v>
                </c:pt>
                <c:pt idx="865">
                  <c:v>81.264599999999916</c:v>
                </c:pt>
                <c:pt idx="866">
                  <c:v>90.293999999999926</c:v>
                </c:pt>
                <c:pt idx="867">
                  <c:v>-420</c:v>
                </c:pt>
                <c:pt idx="868">
                  <c:v>51.995999999999981</c:v>
                </c:pt>
                <c:pt idx="869">
                  <c:v>-71.811599999999999</c:v>
                </c:pt>
                <c:pt idx="870">
                  <c:v>71.77200000000002</c:v>
                </c:pt>
                <c:pt idx="871">
                  <c:v>71.77200000000002</c:v>
                </c:pt>
                <c:pt idx="872">
                  <c:v>209.23649999999998</c:v>
                </c:pt>
                <c:pt idx="873">
                  <c:v>178.79999999999998</c:v>
                </c:pt>
                <c:pt idx="874">
                  <c:v>-97.739399999999989</c:v>
                </c:pt>
                <c:pt idx="875">
                  <c:v>56.392000000000024</c:v>
                </c:pt>
                <c:pt idx="876">
                  <c:v>168.47040000000004</c:v>
                </c:pt>
                <c:pt idx="877">
                  <c:v>-199.7700000000001</c:v>
                </c:pt>
                <c:pt idx="878">
                  <c:v>168.47040000000004</c:v>
                </c:pt>
                <c:pt idx="879">
                  <c:v>69.99899999999991</c:v>
                </c:pt>
                <c:pt idx="880">
                  <c:v>-50.098000000000013</c:v>
                </c:pt>
                <c:pt idx="881">
                  <c:v>78.767099999999971</c:v>
                </c:pt>
                <c:pt idx="882">
                  <c:v>129.5865</c:v>
                </c:pt>
                <c:pt idx="883">
                  <c:v>90.715200000000038</c:v>
                </c:pt>
                <c:pt idx="884">
                  <c:v>68.356800000000021</c:v>
                </c:pt>
                <c:pt idx="885">
                  <c:v>-130.0104</c:v>
                </c:pt>
                <c:pt idx="886">
                  <c:v>-17.458800000000053</c:v>
                </c:pt>
                <c:pt idx="887">
                  <c:v>52.376399999999961</c:v>
                </c:pt>
                <c:pt idx="888">
                  <c:v>52.376399999999961</c:v>
                </c:pt>
                <c:pt idx="889">
                  <c:v>146.40359999999998</c:v>
                </c:pt>
                <c:pt idx="890">
                  <c:v>8.7144999999999868</c:v>
                </c:pt>
                <c:pt idx="891">
                  <c:v>160.17660000000001</c:v>
                </c:pt>
                <c:pt idx="892">
                  <c:v>173.23500000000001</c:v>
                </c:pt>
                <c:pt idx="893">
                  <c:v>190.42980000000006</c:v>
                </c:pt>
                <c:pt idx="894">
                  <c:v>42.494999999999948</c:v>
                </c:pt>
                <c:pt idx="895">
                  <c:v>48.117999999999981</c:v>
                </c:pt>
                <c:pt idx="896">
                  <c:v>42.746999999999986</c:v>
                </c:pt>
                <c:pt idx="897">
                  <c:v>-40.196000000000055</c:v>
                </c:pt>
                <c:pt idx="898">
                  <c:v>42.588000000000022</c:v>
                </c:pt>
                <c:pt idx="899">
                  <c:v>42.588000000000022</c:v>
                </c:pt>
                <c:pt idx="900">
                  <c:v>176.80260000000001</c:v>
                </c:pt>
                <c:pt idx="901">
                  <c:v>-168.95579999999995</c:v>
                </c:pt>
                <c:pt idx="902">
                  <c:v>-8.4294000000000153</c:v>
                </c:pt>
                <c:pt idx="903">
                  <c:v>-109.58220000000011</c:v>
                </c:pt>
                <c:pt idx="904">
                  <c:v>95.188799999999972</c:v>
                </c:pt>
                <c:pt idx="905">
                  <c:v>52.492999999999967</c:v>
                </c:pt>
                <c:pt idx="906">
                  <c:v>-19.258800000000008</c:v>
                </c:pt>
                <c:pt idx="907">
                  <c:v>-76.953599999999994</c:v>
                </c:pt>
                <c:pt idx="908">
                  <c:v>106.54079999999999</c:v>
                </c:pt>
                <c:pt idx="909">
                  <c:v>88.552800000000005</c:v>
                </c:pt>
                <c:pt idx="910">
                  <c:v>89.996999999999986</c:v>
                </c:pt>
                <c:pt idx="911">
                  <c:v>74.573999999999955</c:v>
                </c:pt>
                <c:pt idx="912">
                  <c:v>74.573999999999955</c:v>
                </c:pt>
                <c:pt idx="913">
                  <c:v>-231.41160000000008</c:v>
                </c:pt>
                <c:pt idx="914">
                  <c:v>327.59220000000005</c:v>
                </c:pt>
                <c:pt idx="915">
                  <c:v>146.38799999999998</c:v>
                </c:pt>
                <c:pt idx="916">
                  <c:v>-93.989999999999952</c:v>
                </c:pt>
                <c:pt idx="917">
                  <c:v>-93.989999999999952</c:v>
                </c:pt>
                <c:pt idx="918">
                  <c:v>111.10349999999994</c:v>
                </c:pt>
                <c:pt idx="919">
                  <c:v>111.10349999999994</c:v>
                </c:pt>
                <c:pt idx="920">
                  <c:v>-430.61700000000019</c:v>
                </c:pt>
                <c:pt idx="921">
                  <c:v>52.492999999999967</c:v>
                </c:pt>
                <c:pt idx="922">
                  <c:v>-97.552800000000076</c:v>
                </c:pt>
                <c:pt idx="923">
                  <c:v>32.391999999999939</c:v>
                </c:pt>
                <c:pt idx="924">
                  <c:v>56.274400000000014</c:v>
                </c:pt>
                <c:pt idx="925">
                  <c:v>179.74880000000002</c:v>
                </c:pt>
                <c:pt idx="926">
                  <c:v>-107.99280000000002</c:v>
                </c:pt>
                <c:pt idx="927">
                  <c:v>185.25779999999997</c:v>
                </c:pt>
                <c:pt idx="928">
                  <c:v>899.98199999999997</c:v>
                </c:pt>
                <c:pt idx="929">
                  <c:v>164.99700000000001</c:v>
                </c:pt>
                <c:pt idx="930">
                  <c:v>172.48140000000001</c:v>
                </c:pt>
                <c:pt idx="931">
                  <c:v>-31.914400000000015</c:v>
                </c:pt>
                <c:pt idx="932">
                  <c:v>-127.57919999999996</c:v>
                </c:pt>
                <c:pt idx="933">
                  <c:v>-127.57919999999996</c:v>
                </c:pt>
                <c:pt idx="934">
                  <c:v>-172.11720000000003</c:v>
                </c:pt>
                <c:pt idx="935">
                  <c:v>140.39599999999993</c:v>
                </c:pt>
                <c:pt idx="936">
                  <c:v>140.39599999999993</c:v>
                </c:pt>
                <c:pt idx="937">
                  <c:v>-199.50760000000008</c:v>
                </c:pt>
                <c:pt idx="938">
                  <c:v>107.03879999999994</c:v>
                </c:pt>
                <c:pt idx="939">
                  <c:v>-115.49580000000006</c:v>
                </c:pt>
                <c:pt idx="940">
                  <c:v>31.453199999999953</c:v>
                </c:pt>
                <c:pt idx="941">
                  <c:v>1159.9854999999998</c:v>
                </c:pt>
                <c:pt idx="942">
                  <c:v>-23.488200000000091</c:v>
                </c:pt>
                <c:pt idx="943">
                  <c:v>46.976400000000012</c:v>
                </c:pt>
                <c:pt idx="944">
                  <c:v>-538.44600000000003</c:v>
                </c:pt>
                <c:pt idx="945">
                  <c:v>-119.19180000000006</c:v>
                </c:pt>
                <c:pt idx="946">
                  <c:v>136.93899999999999</c:v>
                </c:pt>
                <c:pt idx="947">
                  <c:v>46.631999999999977</c:v>
                </c:pt>
                <c:pt idx="948">
                  <c:v>-248.24579999999992</c:v>
                </c:pt>
                <c:pt idx="949">
                  <c:v>-407.68200000000013</c:v>
                </c:pt>
                <c:pt idx="950">
                  <c:v>-36.293999999999997</c:v>
                </c:pt>
                <c:pt idx="951">
                  <c:v>-23.03520000000006</c:v>
                </c:pt>
                <c:pt idx="952">
                  <c:v>-18.058800000000076</c:v>
                </c:pt>
                <c:pt idx="953">
                  <c:v>-122.78160000000003</c:v>
                </c:pt>
                <c:pt idx="954">
                  <c:v>-34.917600000000022</c:v>
                </c:pt>
                <c:pt idx="955">
                  <c:v>126.8972999999998</c:v>
                </c:pt>
                <c:pt idx="956">
                  <c:v>-113.28200000000004</c:v>
                </c:pt>
                <c:pt idx="957">
                  <c:v>97.203200000000038</c:v>
                </c:pt>
                <c:pt idx="958">
                  <c:v>151.47000000000003</c:v>
                </c:pt>
                <c:pt idx="959">
                  <c:v>145.2816</c:v>
                </c:pt>
                <c:pt idx="960">
                  <c:v>45.294000000000011</c:v>
                </c:pt>
                <c:pt idx="961">
                  <c:v>70.55639999999994</c:v>
                </c:pt>
                <c:pt idx="962">
                  <c:v>39.499999999999957</c:v>
                </c:pt>
                <c:pt idx="963">
                  <c:v>181.17599999999993</c:v>
                </c:pt>
                <c:pt idx="964">
                  <c:v>-67.941000000000003</c:v>
                </c:pt>
                <c:pt idx="965">
                  <c:v>142.48499999999993</c:v>
                </c:pt>
                <c:pt idx="966">
                  <c:v>45.294000000000011</c:v>
                </c:pt>
                <c:pt idx="967">
                  <c:v>176.17080000000001</c:v>
                </c:pt>
                <c:pt idx="968">
                  <c:v>32.301500000000019</c:v>
                </c:pt>
                <c:pt idx="969">
                  <c:v>75.489999999999924</c:v>
                </c:pt>
                <c:pt idx="970">
                  <c:v>-163.57670000000005</c:v>
                </c:pt>
                <c:pt idx="971">
                  <c:v>0</c:v>
                </c:pt>
                <c:pt idx="972">
                  <c:v>215.99729999999977</c:v>
                </c:pt>
                <c:pt idx="973">
                  <c:v>-300.73500000000001</c:v>
                </c:pt>
                <c:pt idx="974">
                  <c:v>-8.5794000000000779</c:v>
                </c:pt>
                <c:pt idx="975">
                  <c:v>-76.997200000000021</c:v>
                </c:pt>
                <c:pt idx="976">
                  <c:v>-8.5794000000000779</c:v>
                </c:pt>
                <c:pt idx="977">
                  <c:v>-8.5794000000000779</c:v>
                </c:pt>
                <c:pt idx="978">
                  <c:v>93.223199999999977</c:v>
                </c:pt>
                <c:pt idx="979">
                  <c:v>35.245000000000005</c:v>
                </c:pt>
                <c:pt idx="980">
                  <c:v>-42.746999999999957</c:v>
                </c:pt>
                <c:pt idx="981">
                  <c:v>297.69</c:v>
                </c:pt>
                <c:pt idx="982">
                  <c:v>297.69</c:v>
                </c:pt>
                <c:pt idx="983">
                  <c:v>103.99920000000003</c:v>
                </c:pt>
                <c:pt idx="984">
                  <c:v>59.481600000000014</c:v>
                </c:pt>
                <c:pt idx="985">
                  <c:v>112.35079999999999</c:v>
                </c:pt>
                <c:pt idx="986">
                  <c:v>-115.35440000000006</c:v>
                </c:pt>
                <c:pt idx="987">
                  <c:v>-786.74400000000026</c:v>
                </c:pt>
                <c:pt idx="988">
                  <c:v>-6.5490000000000492</c:v>
                </c:pt>
                <c:pt idx="989">
                  <c:v>72.788800000000037</c:v>
                </c:pt>
                <c:pt idx="990">
                  <c:v>41.79000000000002</c:v>
                </c:pt>
                <c:pt idx="991">
                  <c:v>-6.5490000000000492</c:v>
                </c:pt>
                <c:pt idx="992">
                  <c:v>34.493999999999971</c:v>
                </c:pt>
                <c:pt idx="993">
                  <c:v>73.19399999999996</c:v>
                </c:pt>
                <c:pt idx="994">
                  <c:v>52.497900000000016</c:v>
                </c:pt>
                <c:pt idx="995">
                  <c:v>73.19399999999996</c:v>
                </c:pt>
                <c:pt idx="996">
                  <c:v>258.69600000000003</c:v>
                </c:pt>
                <c:pt idx="997">
                  <c:v>-29.116799999999955</c:v>
                </c:pt>
                <c:pt idx="998">
                  <c:v>113.67419999999998</c:v>
                </c:pt>
                <c:pt idx="999">
                  <c:v>104.75279999999998</c:v>
                </c:pt>
                <c:pt idx="1000">
                  <c:v>83.709599999999966</c:v>
                </c:pt>
                <c:pt idx="1001">
                  <c:v>-28.95679999999993</c:v>
                </c:pt>
                <c:pt idx="1002">
                  <c:v>21.717599999999948</c:v>
                </c:pt>
                <c:pt idx="1003">
                  <c:v>115.5528</c:v>
                </c:pt>
                <c:pt idx="1004">
                  <c:v>-64.544399999999968</c:v>
                </c:pt>
                <c:pt idx="1005">
                  <c:v>63.685999999999979</c:v>
                </c:pt>
                <c:pt idx="1006">
                  <c:v>59.997999999999962</c:v>
                </c:pt>
                <c:pt idx="1007">
                  <c:v>166.10039999999995</c:v>
                </c:pt>
                <c:pt idx="1008">
                  <c:v>93.594800000000021</c:v>
                </c:pt>
                <c:pt idx="1009">
                  <c:v>35.759999999999962</c:v>
                </c:pt>
                <c:pt idx="1010">
                  <c:v>35.759999999999962</c:v>
                </c:pt>
                <c:pt idx="1011">
                  <c:v>7.119599999999906</c:v>
                </c:pt>
                <c:pt idx="1012">
                  <c:v>-178.84680000000006</c:v>
                </c:pt>
                <c:pt idx="1013">
                  <c:v>28.436399999999935</c:v>
                </c:pt>
                <c:pt idx="1014">
                  <c:v>28.436399999999935</c:v>
                </c:pt>
                <c:pt idx="1015">
                  <c:v>-28.355999999999952</c:v>
                </c:pt>
                <c:pt idx="1016">
                  <c:v>153.08189999999999</c:v>
                </c:pt>
                <c:pt idx="1017">
                  <c:v>-304.66529999999989</c:v>
                </c:pt>
                <c:pt idx="1018">
                  <c:v>112.78800000000001</c:v>
                </c:pt>
                <c:pt idx="1019">
                  <c:v>112.78800000000001</c:v>
                </c:pt>
                <c:pt idx="1020">
                  <c:v>7.0489999999999498</c:v>
                </c:pt>
                <c:pt idx="1021">
                  <c:v>239.98500000000001</c:v>
                </c:pt>
                <c:pt idx="1022">
                  <c:v>-56.343000000000018</c:v>
                </c:pt>
                <c:pt idx="1023">
                  <c:v>107.98920000000001</c:v>
                </c:pt>
                <c:pt idx="1024">
                  <c:v>111.59099999999995</c:v>
                </c:pt>
                <c:pt idx="1025">
                  <c:v>56.324000000000012</c:v>
                </c:pt>
                <c:pt idx="1026">
                  <c:v>-255.58750000000009</c:v>
                </c:pt>
                <c:pt idx="1027">
                  <c:v>944.98649999999986</c:v>
                </c:pt>
                <c:pt idx="1028">
                  <c:v>1119.996799999999</c:v>
                </c:pt>
                <c:pt idx="1029">
                  <c:v>70.197999999999922</c:v>
                </c:pt>
                <c:pt idx="1030">
                  <c:v>28.078400000000016</c:v>
                </c:pt>
                <c:pt idx="1031">
                  <c:v>6.9715999999999951</c:v>
                </c:pt>
                <c:pt idx="1032">
                  <c:v>0</c:v>
                </c:pt>
                <c:pt idx="1033">
                  <c:v>6.5490000000000208</c:v>
                </c:pt>
                <c:pt idx="1034">
                  <c:v>-7.724700000000098</c:v>
                </c:pt>
                <c:pt idx="1035">
                  <c:v>-123.9980000000001</c:v>
                </c:pt>
                <c:pt idx="1036">
                  <c:v>6.5490000000000208</c:v>
                </c:pt>
                <c:pt idx="1037">
                  <c:v>-47.179800000000029</c:v>
                </c:pt>
                <c:pt idx="1038">
                  <c:v>175.13599999999997</c:v>
                </c:pt>
                <c:pt idx="1039">
                  <c:v>191.99680000000001</c:v>
                </c:pt>
                <c:pt idx="1040">
                  <c:v>-68.392000000000053</c:v>
                </c:pt>
                <c:pt idx="1041">
                  <c:v>-68.392000000000053</c:v>
                </c:pt>
                <c:pt idx="1042">
                  <c:v>136.66500000000002</c:v>
                </c:pt>
                <c:pt idx="1043">
                  <c:v>87.350400000000036</c:v>
                </c:pt>
                <c:pt idx="1044">
                  <c:v>66.954599999999971</c:v>
                </c:pt>
                <c:pt idx="1045">
                  <c:v>66.954599999999971</c:v>
                </c:pt>
                <c:pt idx="1046">
                  <c:v>38.609999999999957</c:v>
                </c:pt>
                <c:pt idx="1047">
                  <c:v>70.964399999999983</c:v>
                </c:pt>
                <c:pt idx="1048">
                  <c:v>114.6285</c:v>
                </c:pt>
                <c:pt idx="1049">
                  <c:v>40.800600000000003</c:v>
                </c:pt>
                <c:pt idx="1050">
                  <c:v>77.219999999999914</c:v>
                </c:pt>
                <c:pt idx="1051">
                  <c:v>40.800600000000003</c:v>
                </c:pt>
                <c:pt idx="1052">
                  <c:v>141.1644</c:v>
                </c:pt>
                <c:pt idx="1053">
                  <c:v>190.07999999999998</c:v>
                </c:pt>
                <c:pt idx="1054">
                  <c:v>-6599.978000000001</c:v>
                </c:pt>
                <c:pt idx="1055">
                  <c:v>102.49980000000001</c:v>
                </c:pt>
                <c:pt idx="1056">
                  <c:v>-7.7094000000001017</c:v>
                </c:pt>
                <c:pt idx="1057">
                  <c:v>-26.635200000000026</c:v>
                </c:pt>
                <c:pt idx="1058">
                  <c:v>-39.952800000000025</c:v>
                </c:pt>
                <c:pt idx="1059">
                  <c:v>-46.976400000000012</c:v>
                </c:pt>
                <c:pt idx="1060">
                  <c:v>105.97999999999999</c:v>
                </c:pt>
                <c:pt idx="1061">
                  <c:v>0</c:v>
                </c:pt>
                <c:pt idx="1062">
                  <c:v>0</c:v>
                </c:pt>
                <c:pt idx="1063">
                  <c:v>-143.43099999999998</c:v>
                </c:pt>
                <c:pt idx="1064">
                  <c:v>131.35499999999996</c:v>
                </c:pt>
                <c:pt idx="1065">
                  <c:v>-52.658199999999965</c:v>
                </c:pt>
                <c:pt idx="1066">
                  <c:v>31.586999999999961</c:v>
                </c:pt>
                <c:pt idx="1067">
                  <c:v>286.71299999999962</c:v>
                </c:pt>
                <c:pt idx="1068">
                  <c:v>31.586999999999961</c:v>
                </c:pt>
                <c:pt idx="1069">
                  <c:v>41.880000000000024</c:v>
                </c:pt>
                <c:pt idx="1070">
                  <c:v>-75.191999999999979</c:v>
                </c:pt>
                <c:pt idx="1071">
                  <c:v>-72.039000000000044</c:v>
                </c:pt>
                <c:pt idx="1072">
                  <c:v>-26.195999999999984</c:v>
                </c:pt>
                <c:pt idx="1073">
                  <c:v>129.34800000000001</c:v>
                </c:pt>
                <c:pt idx="1074">
                  <c:v>-192.04680000000008</c:v>
                </c:pt>
                <c:pt idx="1075">
                  <c:v>107.78999999999996</c:v>
                </c:pt>
                <c:pt idx="1076">
                  <c:v>-192.04680000000008</c:v>
                </c:pt>
                <c:pt idx="1077">
                  <c:v>52.339199999999977</c:v>
                </c:pt>
                <c:pt idx="1078">
                  <c:v>125.58240000000001</c:v>
                </c:pt>
                <c:pt idx="1079">
                  <c:v>41.880000000000024</c:v>
                </c:pt>
                <c:pt idx="1080">
                  <c:v>88.733199999999954</c:v>
                </c:pt>
                <c:pt idx="1081">
                  <c:v>-250.54079999999999</c:v>
                </c:pt>
                <c:pt idx="1082">
                  <c:v>168.18549999999993</c:v>
                </c:pt>
                <c:pt idx="1083">
                  <c:v>-14.870399999999961</c:v>
                </c:pt>
                <c:pt idx="1084">
                  <c:v>-14.870399999999961</c:v>
                </c:pt>
                <c:pt idx="1085">
                  <c:v>72.807000000000031</c:v>
                </c:pt>
                <c:pt idx="1086">
                  <c:v>-97.176000000000073</c:v>
                </c:pt>
                <c:pt idx="1087">
                  <c:v>767.20049999999992</c:v>
                </c:pt>
                <c:pt idx="1088">
                  <c:v>155.24999999999994</c:v>
                </c:pt>
                <c:pt idx="1089">
                  <c:v>592.78960000000006</c:v>
                </c:pt>
                <c:pt idx="1090">
                  <c:v>-81.306500000000028</c:v>
                </c:pt>
                <c:pt idx="1091">
                  <c:v>106.12420000000014</c:v>
                </c:pt>
                <c:pt idx="1092">
                  <c:v>-12.912200000000027</c:v>
                </c:pt>
                <c:pt idx="1093">
                  <c:v>113.49359999999999</c:v>
                </c:pt>
                <c:pt idx="1094">
                  <c:v>-30.24499999999999</c:v>
                </c:pt>
                <c:pt idx="1095">
                  <c:v>329.99400000000003</c:v>
                </c:pt>
                <c:pt idx="1096">
                  <c:v>161.99189999999999</c:v>
                </c:pt>
                <c:pt idx="1097">
                  <c:v>12.82559999999998</c:v>
                </c:pt>
                <c:pt idx="1098">
                  <c:v>157.46849999999998</c:v>
                </c:pt>
                <c:pt idx="1099">
                  <c:v>143.62880000000001</c:v>
                </c:pt>
                <c:pt idx="1100">
                  <c:v>97.45859999999999</c:v>
                </c:pt>
                <c:pt idx="1101">
                  <c:v>-30.147000000000048</c:v>
                </c:pt>
                <c:pt idx="1102">
                  <c:v>71.995200000000011</c:v>
                </c:pt>
                <c:pt idx="1103">
                  <c:v>66.145099999999957</c:v>
                </c:pt>
                <c:pt idx="1104">
                  <c:v>-14.638799999999947</c:v>
                </c:pt>
                <c:pt idx="1105">
                  <c:v>-65.853000000000009</c:v>
                </c:pt>
                <c:pt idx="1106">
                  <c:v>132.99</c:v>
                </c:pt>
                <c:pt idx="1107">
                  <c:v>190.38810000000001</c:v>
                </c:pt>
                <c:pt idx="1108">
                  <c:v>58.379999999999939</c:v>
                </c:pt>
                <c:pt idx="1109">
                  <c:v>38.157600000000002</c:v>
                </c:pt>
                <c:pt idx="1110">
                  <c:v>6.3779999999999575</c:v>
                </c:pt>
                <c:pt idx="1111">
                  <c:v>41.996499999999941</c:v>
                </c:pt>
                <c:pt idx="1112">
                  <c:v>0</c:v>
                </c:pt>
                <c:pt idx="1113">
                  <c:v>80.78400000000002</c:v>
                </c:pt>
                <c:pt idx="1114">
                  <c:v>126.22500000000002</c:v>
                </c:pt>
                <c:pt idx="1115">
                  <c:v>-87.935400000000044</c:v>
                </c:pt>
                <c:pt idx="1116">
                  <c:v>145.06959999999992</c:v>
                </c:pt>
                <c:pt idx="1117">
                  <c:v>134.53020000000001</c:v>
                </c:pt>
                <c:pt idx="1118">
                  <c:v>-28.22399999999999</c:v>
                </c:pt>
                <c:pt idx="1119">
                  <c:v>-70.489999999999981</c:v>
                </c:pt>
                <c:pt idx="1120">
                  <c:v>-14.080999999999989</c:v>
                </c:pt>
                <c:pt idx="1121">
                  <c:v>41.933999999999997</c:v>
                </c:pt>
                <c:pt idx="1122">
                  <c:v>86.870400000000004</c:v>
                </c:pt>
                <c:pt idx="1123">
                  <c:v>146.38799999999998</c:v>
                </c:pt>
                <c:pt idx="1124">
                  <c:v>36.477600000000024</c:v>
                </c:pt>
                <c:pt idx="1125">
                  <c:v>115.18559999999999</c:v>
                </c:pt>
                <c:pt idx="1126">
                  <c:v>-84.823200000000071</c:v>
                </c:pt>
                <c:pt idx="1127">
                  <c:v>-87.667200000000037</c:v>
                </c:pt>
                <c:pt idx="1128">
                  <c:v>60.391999999999939</c:v>
                </c:pt>
                <c:pt idx="1129">
                  <c:v>54.352799999999945</c:v>
                </c:pt>
                <c:pt idx="1130">
                  <c:v>-376.69319999999999</c:v>
                </c:pt>
                <c:pt idx="1131">
                  <c:v>85.175999999999974</c:v>
                </c:pt>
                <c:pt idx="1132">
                  <c:v>54.17639999999993</c:v>
                </c:pt>
                <c:pt idx="1133">
                  <c:v>-120.29400000000004</c:v>
                </c:pt>
                <c:pt idx="1134">
                  <c:v>-269.33760000000001</c:v>
                </c:pt>
                <c:pt idx="1135">
                  <c:v>161.99189999999999</c:v>
                </c:pt>
                <c:pt idx="1136">
                  <c:v>81.58299999999997</c:v>
                </c:pt>
                <c:pt idx="1137">
                  <c:v>47.848000000000013</c:v>
                </c:pt>
                <c:pt idx="1138">
                  <c:v>47.848000000000013</c:v>
                </c:pt>
                <c:pt idx="1139">
                  <c:v>84.293999999999969</c:v>
                </c:pt>
                <c:pt idx="1140">
                  <c:v>395.96040000000005</c:v>
                </c:pt>
                <c:pt idx="1141">
                  <c:v>329.99400000000003</c:v>
                </c:pt>
                <c:pt idx="1142">
                  <c:v>138.41699999999997</c:v>
                </c:pt>
                <c:pt idx="1143">
                  <c:v>119.19999999999999</c:v>
                </c:pt>
                <c:pt idx="1144">
                  <c:v>199.26060000000004</c:v>
                </c:pt>
                <c:pt idx="1145">
                  <c:v>56.691599999999966</c:v>
                </c:pt>
                <c:pt idx="1146">
                  <c:v>25.198000000000008</c:v>
                </c:pt>
                <c:pt idx="1147">
                  <c:v>-149.63070000000005</c:v>
                </c:pt>
                <c:pt idx="1148">
                  <c:v>-87.341800000000035</c:v>
                </c:pt>
                <c:pt idx="1149">
                  <c:v>223.28549999999993</c:v>
                </c:pt>
                <c:pt idx="1150">
                  <c:v>-13.432999999999993</c:v>
                </c:pt>
                <c:pt idx="1151">
                  <c:v>191.65860000000001</c:v>
                </c:pt>
                <c:pt idx="1152">
                  <c:v>52.511399999999981</c:v>
                </c:pt>
                <c:pt idx="1153">
                  <c:v>34.97399999999999</c:v>
                </c:pt>
                <c:pt idx="1154">
                  <c:v>92.969999999999985</c:v>
                </c:pt>
                <c:pt idx="1155">
                  <c:v>-108.33479999999997</c:v>
                </c:pt>
                <c:pt idx="1156">
                  <c:v>97.652399999999943</c:v>
                </c:pt>
                <c:pt idx="1157">
                  <c:v>188.1404</c:v>
                </c:pt>
                <c:pt idx="1158">
                  <c:v>41.392799999999966</c:v>
                </c:pt>
                <c:pt idx="1159">
                  <c:v>-124.431</c:v>
                </c:pt>
                <c:pt idx="1160">
                  <c:v>-137.52900000000002</c:v>
                </c:pt>
                <c:pt idx="1161">
                  <c:v>51.476399999999941</c:v>
                </c:pt>
                <c:pt idx="1162">
                  <c:v>105.83160000000002</c:v>
                </c:pt>
                <c:pt idx="1163">
                  <c:v>-84.961500000000029</c:v>
                </c:pt>
                <c:pt idx="1164">
                  <c:v>-106.39299999999997</c:v>
                </c:pt>
                <c:pt idx="1165">
                  <c:v>-571.99559999999997</c:v>
                </c:pt>
                <c:pt idx="1166">
                  <c:v>2591.9567999999999</c:v>
                </c:pt>
                <c:pt idx="1167">
                  <c:v>-218.86559999999997</c:v>
                </c:pt>
                <c:pt idx="1168">
                  <c:v>100.12200000000001</c:v>
                </c:pt>
                <c:pt idx="1169">
                  <c:v>22.678200000000018</c:v>
                </c:pt>
                <c:pt idx="1170">
                  <c:v>-136.48950000000002</c:v>
                </c:pt>
                <c:pt idx="1171">
                  <c:v>-73.819200000000052</c:v>
                </c:pt>
                <c:pt idx="1172">
                  <c:v>67.940999999999974</c:v>
                </c:pt>
                <c:pt idx="1173">
                  <c:v>-244.32300000000006</c:v>
                </c:pt>
                <c:pt idx="1174">
                  <c:v>0</c:v>
                </c:pt>
                <c:pt idx="1175">
                  <c:v>0</c:v>
                </c:pt>
                <c:pt idx="1176">
                  <c:v>-67.670399999999972</c:v>
                </c:pt>
                <c:pt idx="1177">
                  <c:v>-73.054800000000071</c:v>
                </c:pt>
                <c:pt idx="1178">
                  <c:v>56.195999999999955</c:v>
                </c:pt>
                <c:pt idx="1179">
                  <c:v>-12.839199999999977</c:v>
                </c:pt>
                <c:pt idx="1180">
                  <c:v>98.524799999999971</c:v>
                </c:pt>
                <c:pt idx="1181">
                  <c:v>11.19599999999997</c:v>
                </c:pt>
                <c:pt idx="1182">
                  <c:v>0</c:v>
                </c:pt>
                <c:pt idx="1183">
                  <c:v>-108.26620000000001</c:v>
                </c:pt>
                <c:pt idx="1184">
                  <c:v>59.035200000000003</c:v>
                </c:pt>
                <c:pt idx="1185">
                  <c:v>101.6508</c:v>
                </c:pt>
                <c:pt idx="1186">
                  <c:v>1371.9803999999999</c:v>
                </c:pt>
                <c:pt idx="1187">
                  <c:v>51.497499999999974</c:v>
                </c:pt>
                <c:pt idx="1188">
                  <c:v>49.715999999999966</c:v>
                </c:pt>
                <c:pt idx="1189">
                  <c:v>21.835199999999986</c:v>
                </c:pt>
                <c:pt idx="1190">
                  <c:v>-38.211600000000033</c:v>
                </c:pt>
                <c:pt idx="1191">
                  <c:v>20.517599999999987</c:v>
                </c:pt>
                <c:pt idx="1192">
                  <c:v>5.1293999999999755</c:v>
                </c:pt>
                <c:pt idx="1193">
                  <c:v>95.757200000000012</c:v>
                </c:pt>
                <c:pt idx="1194">
                  <c:v>-59.835600000000042</c:v>
                </c:pt>
                <c:pt idx="1195">
                  <c:v>-59.835600000000042</c:v>
                </c:pt>
                <c:pt idx="1196">
                  <c:v>62.782199999999975</c:v>
                </c:pt>
                <c:pt idx="1197">
                  <c:v>357.19110000000001</c:v>
                </c:pt>
                <c:pt idx="1198">
                  <c:v>-65.035200000000046</c:v>
                </c:pt>
                <c:pt idx="1199">
                  <c:v>111.77400000000003</c:v>
                </c:pt>
                <c:pt idx="1200">
                  <c:v>20.248499999999993</c:v>
                </c:pt>
                <c:pt idx="1201">
                  <c:v>80.777199999999979</c:v>
                </c:pt>
                <c:pt idx="1202">
                  <c:v>20.03919999999998</c:v>
                </c:pt>
                <c:pt idx="1203">
                  <c:v>19.997999999999976</c:v>
                </c:pt>
                <c:pt idx="1204">
                  <c:v>314.98950000000002</c:v>
                </c:pt>
                <c:pt idx="1205">
                  <c:v>-30.293999999999983</c:v>
                </c:pt>
                <c:pt idx="1206">
                  <c:v>53.271999999999991</c:v>
                </c:pt>
                <c:pt idx="1207">
                  <c:v>47.660399999999967</c:v>
                </c:pt>
                <c:pt idx="1208">
                  <c:v>0</c:v>
                </c:pt>
                <c:pt idx="1209">
                  <c:v>311.99479999999994</c:v>
                </c:pt>
                <c:pt idx="1210">
                  <c:v>-18.088200000000001</c:v>
                </c:pt>
                <c:pt idx="1211">
                  <c:v>-6.0196000000000538</c:v>
                </c:pt>
                <c:pt idx="1212">
                  <c:v>89.996999999999986</c:v>
                </c:pt>
                <c:pt idx="1213">
                  <c:v>-356.72799999999995</c:v>
                </c:pt>
                <c:pt idx="1214">
                  <c:v>-68.1096</c:v>
                </c:pt>
                <c:pt idx="1215">
                  <c:v>-57.631200000000035</c:v>
                </c:pt>
                <c:pt idx="1216">
                  <c:v>143.99680000000006</c:v>
                </c:pt>
                <c:pt idx="1217">
                  <c:v>5.2287000000000035</c:v>
                </c:pt>
                <c:pt idx="1218">
                  <c:v>76.639499999999984</c:v>
                </c:pt>
                <c:pt idx="1219">
                  <c:v>124.19999999999999</c:v>
                </c:pt>
                <c:pt idx="1220">
                  <c:v>70.005999999999972</c:v>
                </c:pt>
                <c:pt idx="1221">
                  <c:v>70.005999999999972</c:v>
                </c:pt>
                <c:pt idx="1222">
                  <c:v>-4.8391999999999769</c:v>
                </c:pt>
                <c:pt idx="1223">
                  <c:v>-4.8391999999999769</c:v>
                </c:pt>
                <c:pt idx="1224">
                  <c:v>-51.29400000000004</c:v>
                </c:pt>
                <c:pt idx="1225">
                  <c:v>-96.470399999999955</c:v>
                </c:pt>
                <c:pt idx="1226">
                  <c:v>-122.87700000000004</c:v>
                </c:pt>
                <c:pt idx="1227">
                  <c:v>-73.706100000000021</c:v>
                </c:pt>
                <c:pt idx="1228">
                  <c:v>-81.854399999999998</c:v>
                </c:pt>
                <c:pt idx="1229">
                  <c:v>61.38239999999999</c:v>
                </c:pt>
                <c:pt idx="1230">
                  <c:v>-5.8346000000000231</c:v>
                </c:pt>
                <c:pt idx="1231">
                  <c:v>-5.8346000000000231</c:v>
                </c:pt>
                <c:pt idx="1232">
                  <c:v>72.534400000000005</c:v>
                </c:pt>
                <c:pt idx="1233">
                  <c:v>72.534400000000005</c:v>
                </c:pt>
                <c:pt idx="1234">
                  <c:v>32.46879999999998</c:v>
                </c:pt>
                <c:pt idx="1235">
                  <c:v>25.245000000000019</c:v>
                </c:pt>
                <c:pt idx="1236">
                  <c:v>96.854399999999998</c:v>
                </c:pt>
                <c:pt idx="1237">
                  <c:v>-131.95100000000002</c:v>
                </c:pt>
                <c:pt idx="1238">
                  <c:v>-5.0098000000000269</c:v>
                </c:pt>
                <c:pt idx="1239">
                  <c:v>-337.63799999999981</c:v>
                </c:pt>
                <c:pt idx="1240">
                  <c:v>1114.5119999999999</c:v>
                </c:pt>
                <c:pt idx="1241">
                  <c:v>-153.34560000000005</c:v>
                </c:pt>
                <c:pt idx="1242">
                  <c:v>-14.987700000000061</c:v>
                </c:pt>
                <c:pt idx="1243">
                  <c:v>58.649999999999984</c:v>
                </c:pt>
                <c:pt idx="1244">
                  <c:v>-14.987700000000061</c:v>
                </c:pt>
                <c:pt idx="1245">
                  <c:v>-28.49799999999999</c:v>
                </c:pt>
                <c:pt idx="1246">
                  <c:v>43.735999999999962</c:v>
                </c:pt>
                <c:pt idx="1247">
                  <c:v>148.845</c:v>
                </c:pt>
                <c:pt idx="1248">
                  <c:v>198.46</c:v>
                </c:pt>
                <c:pt idx="1249">
                  <c:v>-11.337199999999939</c:v>
                </c:pt>
                <c:pt idx="1250">
                  <c:v>-44.276400000000024</c:v>
                </c:pt>
                <c:pt idx="1251">
                  <c:v>-204.44580000000005</c:v>
                </c:pt>
                <c:pt idx="1252">
                  <c:v>176.38600000000002</c:v>
                </c:pt>
                <c:pt idx="1253">
                  <c:v>66.635100000000023</c:v>
                </c:pt>
                <c:pt idx="1254">
                  <c:v>-204.44580000000005</c:v>
                </c:pt>
                <c:pt idx="1255">
                  <c:v>43.223399999999984</c:v>
                </c:pt>
                <c:pt idx="1256">
                  <c:v>43.223399999999984</c:v>
                </c:pt>
                <c:pt idx="1257">
                  <c:v>89.588799999999992</c:v>
                </c:pt>
                <c:pt idx="1258">
                  <c:v>48.795999999999978</c:v>
                </c:pt>
                <c:pt idx="1259">
                  <c:v>494.97250000000003</c:v>
                </c:pt>
                <c:pt idx="1260">
                  <c:v>-24.39200000000001</c:v>
                </c:pt>
                <c:pt idx="1261">
                  <c:v>35.097300000000004</c:v>
                </c:pt>
                <c:pt idx="1262">
                  <c:v>35.097300000000004</c:v>
                </c:pt>
                <c:pt idx="1263">
                  <c:v>43.840799999999973</c:v>
                </c:pt>
                <c:pt idx="1264">
                  <c:v>38.870400000000018</c:v>
                </c:pt>
                <c:pt idx="1265">
                  <c:v>165.28680000000003</c:v>
                </c:pt>
                <c:pt idx="1266">
                  <c:v>-4.8588000000000022</c:v>
                </c:pt>
                <c:pt idx="1267">
                  <c:v>-88.783999999999978</c:v>
                </c:pt>
                <c:pt idx="1268">
                  <c:v>109.33379999999998</c:v>
                </c:pt>
                <c:pt idx="1269">
                  <c:v>4.8391999999999911</c:v>
                </c:pt>
                <c:pt idx="1270">
                  <c:v>-14.51760000000003</c:v>
                </c:pt>
                <c:pt idx="1271">
                  <c:v>-185.71679999999998</c:v>
                </c:pt>
                <c:pt idx="1272">
                  <c:v>-5.5240000000000293</c:v>
                </c:pt>
                <c:pt idx="1273">
                  <c:v>-60.607800000000026</c:v>
                </c:pt>
                <c:pt idx="1274">
                  <c:v>-126.48159999999999</c:v>
                </c:pt>
                <c:pt idx="1275">
                  <c:v>109.61129999999999</c:v>
                </c:pt>
                <c:pt idx="1276">
                  <c:v>89.963999999999999</c:v>
                </c:pt>
                <c:pt idx="1277">
                  <c:v>-89.089000000000055</c:v>
                </c:pt>
                <c:pt idx="1278">
                  <c:v>-115.43040000000002</c:v>
                </c:pt>
                <c:pt idx="1279">
                  <c:v>29.880199999999981</c:v>
                </c:pt>
                <c:pt idx="1280">
                  <c:v>38.379999999999981</c:v>
                </c:pt>
                <c:pt idx="1281">
                  <c:v>122.76479999999999</c:v>
                </c:pt>
                <c:pt idx="1282">
                  <c:v>63.934499999999971</c:v>
                </c:pt>
                <c:pt idx="1283">
                  <c:v>-5.4801000000000215</c:v>
                </c:pt>
                <c:pt idx="1284">
                  <c:v>-67.670400000000001</c:v>
                </c:pt>
                <c:pt idx="1285">
                  <c:v>-167.3184</c:v>
                </c:pt>
                <c:pt idx="1286">
                  <c:v>-153.12239999999997</c:v>
                </c:pt>
                <c:pt idx="1287">
                  <c:v>52.917299999999955</c:v>
                </c:pt>
                <c:pt idx="1288">
                  <c:v>30.477599999999981</c:v>
                </c:pt>
                <c:pt idx="1289">
                  <c:v>53.996999999999957</c:v>
                </c:pt>
                <c:pt idx="1290">
                  <c:v>-92.799600000000027</c:v>
                </c:pt>
                <c:pt idx="1291">
                  <c:v>134.99250000000001</c:v>
                </c:pt>
                <c:pt idx="1292">
                  <c:v>23.839999999999975</c:v>
                </c:pt>
                <c:pt idx="1293">
                  <c:v>-21.717600000000004</c:v>
                </c:pt>
                <c:pt idx="1294">
                  <c:v>-119.23120000000003</c:v>
                </c:pt>
                <c:pt idx="1295">
                  <c:v>31.599999999999966</c:v>
                </c:pt>
                <c:pt idx="1296">
                  <c:v>62.82000000000005</c:v>
                </c:pt>
                <c:pt idx="1297">
                  <c:v>122.38559999999998</c:v>
                </c:pt>
                <c:pt idx="1298">
                  <c:v>-264.21500000000003</c:v>
                </c:pt>
                <c:pt idx="1299">
                  <c:v>-213.55740000000006</c:v>
                </c:pt>
                <c:pt idx="1300">
                  <c:v>-43.029600000000045</c:v>
                </c:pt>
                <c:pt idx="1301">
                  <c:v>-157.00949999999997</c:v>
                </c:pt>
                <c:pt idx="1302">
                  <c:v>-112.041</c:v>
                </c:pt>
                <c:pt idx="1303">
                  <c:v>82.077600000000004</c:v>
                </c:pt>
                <c:pt idx="1304">
                  <c:v>-142.07100000000008</c:v>
                </c:pt>
                <c:pt idx="1305">
                  <c:v>-13.871700000000047</c:v>
                </c:pt>
                <c:pt idx="1306">
                  <c:v>-114.01739999999995</c:v>
                </c:pt>
                <c:pt idx="1307">
                  <c:v>81.173400000000001</c:v>
                </c:pt>
                <c:pt idx="1308">
                  <c:v>40.586699999999979</c:v>
                </c:pt>
                <c:pt idx="1309">
                  <c:v>81.173400000000001</c:v>
                </c:pt>
                <c:pt idx="1310">
                  <c:v>65.206400000000002</c:v>
                </c:pt>
                <c:pt idx="1311">
                  <c:v>-110.02320000000003</c:v>
                </c:pt>
                <c:pt idx="1312">
                  <c:v>335.99440000000004</c:v>
                </c:pt>
                <c:pt idx="1313">
                  <c:v>-110.02320000000003</c:v>
                </c:pt>
                <c:pt idx="1314">
                  <c:v>35.996399999999952</c:v>
                </c:pt>
                <c:pt idx="1315">
                  <c:v>-47.058300000000003</c:v>
                </c:pt>
                <c:pt idx="1316">
                  <c:v>-248.16599999999994</c:v>
                </c:pt>
                <c:pt idx="1317">
                  <c:v>27.358200000000011</c:v>
                </c:pt>
                <c:pt idx="1318">
                  <c:v>-36.470400000000041</c:v>
                </c:pt>
                <c:pt idx="1319">
                  <c:v>8.0980000000000203</c:v>
                </c:pt>
                <c:pt idx="1320">
                  <c:v>9.1020000000000039</c:v>
                </c:pt>
                <c:pt idx="1321">
                  <c:v>0</c:v>
                </c:pt>
                <c:pt idx="1322">
                  <c:v>-31.843000000000018</c:v>
                </c:pt>
                <c:pt idx="1323">
                  <c:v>36.293999999999997</c:v>
                </c:pt>
                <c:pt idx="1324">
                  <c:v>27.176400000000015</c:v>
                </c:pt>
                <c:pt idx="1325">
                  <c:v>45.293999999999954</c:v>
                </c:pt>
                <c:pt idx="1326">
                  <c:v>0</c:v>
                </c:pt>
                <c:pt idx="1327">
                  <c:v>-54.320399999999978</c:v>
                </c:pt>
                <c:pt idx="1328">
                  <c:v>83.25079999999997</c:v>
                </c:pt>
                <c:pt idx="1329">
                  <c:v>68.333200000000005</c:v>
                </c:pt>
                <c:pt idx="1330">
                  <c:v>79.193399999999968</c:v>
                </c:pt>
                <c:pt idx="1331">
                  <c:v>-5.1396000000000583</c:v>
                </c:pt>
                <c:pt idx="1332">
                  <c:v>-29.605799999999981</c:v>
                </c:pt>
                <c:pt idx="1333">
                  <c:v>-29.605799999999981</c:v>
                </c:pt>
                <c:pt idx="1334">
                  <c:v>-35.905799999999999</c:v>
                </c:pt>
                <c:pt idx="1335">
                  <c:v>440.76480000000004</c:v>
                </c:pt>
                <c:pt idx="1336">
                  <c:v>-71.811600000000027</c:v>
                </c:pt>
                <c:pt idx="1337">
                  <c:v>39.44380000000001</c:v>
                </c:pt>
                <c:pt idx="1338">
                  <c:v>60.664499999999961</c:v>
                </c:pt>
                <c:pt idx="1339">
                  <c:v>-184.83660000000003</c:v>
                </c:pt>
                <c:pt idx="1340">
                  <c:v>92.393599999999992</c:v>
                </c:pt>
                <c:pt idx="1341">
                  <c:v>88.725000000000023</c:v>
                </c:pt>
                <c:pt idx="1342">
                  <c:v>88.725000000000023</c:v>
                </c:pt>
                <c:pt idx="1343">
                  <c:v>-44.196000000000026</c:v>
                </c:pt>
                <c:pt idx="1344">
                  <c:v>-44.196000000000026</c:v>
                </c:pt>
                <c:pt idx="1345">
                  <c:v>-211.47</c:v>
                </c:pt>
                <c:pt idx="1346">
                  <c:v>4.3901999999999788</c:v>
                </c:pt>
                <c:pt idx="1347">
                  <c:v>84.23520000000002</c:v>
                </c:pt>
                <c:pt idx="1348">
                  <c:v>-140.14079999999996</c:v>
                </c:pt>
                <c:pt idx="1349">
                  <c:v>-216.97830000000002</c:v>
                </c:pt>
                <c:pt idx="1350">
                  <c:v>34.89279999999998</c:v>
                </c:pt>
                <c:pt idx="1351">
                  <c:v>-24.842999999999961</c:v>
                </c:pt>
                <c:pt idx="1352">
                  <c:v>-24.842999999999961</c:v>
                </c:pt>
                <c:pt idx="1353">
                  <c:v>364.45949999999993</c:v>
                </c:pt>
                <c:pt idx="1354">
                  <c:v>-69.472199999999958</c:v>
                </c:pt>
                <c:pt idx="1355">
                  <c:v>28.410200000000017</c:v>
                </c:pt>
                <c:pt idx="1356">
                  <c:v>31.044599999999974</c:v>
                </c:pt>
                <c:pt idx="1357">
                  <c:v>-93.472400000000022</c:v>
                </c:pt>
                <c:pt idx="1358">
                  <c:v>-93.472400000000022</c:v>
                </c:pt>
                <c:pt idx="1359">
                  <c:v>-103.26600000000002</c:v>
                </c:pt>
                <c:pt idx="1360">
                  <c:v>132.58980000000003</c:v>
                </c:pt>
                <c:pt idx="1361">
                  <c:v>-189.32100000000003</c:v>
                </c:pt>
                <c:pt idx="1362">
                  <c:v>55.436399999999935</c:v>
                </c:pt>
                <c:pt idx="1363">
                  <c:v>75.662399999999991</c:v>
                </c:pt>
                <c:pt idx="1364">
                  <c:v>137.54000000000002</c:v>
                </c:pt>
                <c:pt idx="1365">
                  <c:v>54.713599999999985</c:v>
                </c:pt>
                <c:pt idx="1366">
                  <c:v>-427.45000000000005</c:v>
                </c:pt>
                <c:pt idx="1367">
                  <c:v>78.650800000000004</c:v>
                </c:pt>
                <c:pt idx="1368">
                  <c:v>-73.175999999999988</c:v>
                </c:pt>
                <c:pt idx="1369">
                  <c:v>-34.070400000000006</c:v>
                </c:pt>
                <c:pt idx="1370">
                  <c:v>25.018199999999993</c:v>
                </c:pt>
                <c:pt idx="1371">
                  <c:v>21.259</c:v>
                </c:pt>
                <c:pt idx="1372">
                  <c:v>-9.717599999999976</c:v>
                </c:pt>
                <c:pt idx="1373">
                  <c:v>162</c:v>
                </c:pt>
                <c:pt idx="1374">
                  <c:v>8.4979999999999762</c:v>
                </c:pt>
                <c:pt idx="1375">
                  <c:v>0</c:v>
                </c:pt>
                <c:pt idx="1376">
                  <c:v>4.2293999999999699</c:v>
                </c:pt>
                <c:pt idx="1377">
                  <c:v>-118.01160000000002</c:v>
                </c:pt>
                <c:pt idx="1378">
                  <c:v>16.854399999999984</c:v>
                </c:pt>
                <c:pt idx="1379">
                  <c:v>25.180800000000005</c:v>
                </c:pt>
                <c:pt idx="1380">
                  <c:v>3.9294000000000082</c:v>
                </c:pt>
                <c:pt idx="1381">
                  <c:v>174.99749999999997</c:v>
                </c:pt>
                <c:pt idx="1382">
                  <c:v>-16.649999999999991</c:v>
                </c:pt>
                <c:pt idx="1383">
                  <c:v>53.270399999999995</c:v>
                </c:pt>
                <c:pt idx="1384">
                  <c:v>79.905599999999993</c:v>
                </c:pt>
                <c:pt idx="1385">
                  <c:v>-24.962399999999988</c:v>
                </c:pt>
                <c:pt idx="1386">
                  <c:v>-71.994000000000028</c:v>
                </c:pt>
                <c:pt idx="1387">
                  <c:v>-114.35339999999997</c:v>
                </c:pt>
                <c:pt idx="1388">
                  <c:v>-115.70580000000004</c:v>
                </c:pt>
                <c:pt idx="1389">
                  <c:v>-143.25480000000002</c:v>
                </c:pt>
                <c:pt idx="1390">
                  <c:v>-147.8655</c:v>
                </c:pt>
                <c:pt idx="1391">
                  <c:v>-147.8655</c:v>
                </c:pt>
                <c:pt idx="1392">
                  <c:v>-91.758599999999973</c:v>
                </c:pt>
                <c:pt idx="1393">
                  <c:v>50.120000000000033</c:v>
                </c:pt>
                <c:pt idx="1394">
                  <c:v>119.99599999999992</c:v>
                </c:pt>
                <c:pt idx="1395">
                  <c:v>38.997500000000002</c:v>
                </c:pt>
                <c:pt idx="1396">
                  <c:v>54.666000000000011</c:v>
                </c:pt>
                <c:pt idx="1397">
                  <c:v>91.772800000000018</c:v>
                </c:pt>
                <c:pt idx="1398">
                  <c:v>91.772800000000018</c:v>
                </c:pt>
                <c:pt idx="1399">
                  <c:v>32.335100000000025</c:v>
                </c:pt>
                <c:pt idx="1400">
                  <c:v>-14.458800000000025</c:v>
                </c:pt>
                <c:pt idx="1401">
                  <c:v>21.837600000000023</c:v>
                </c:pt>
                <c:pt idx="1402">
                  <c:v>39.923399999999994</c:v>
                </c:pt>
                <c:pt idx="1403">
                  <c:v>233.99610000000001</c:v>
                </c:pt>
                <c:pt idx="1404">
                  <c:v>12.117599999999968</c:v>
                </c:pt>
                <c:pt idx="1405">
                  <c:v>20.196000000000012</c:v>
                </c:pt>
                <c:pt idx="1406">
                  <c:v>64.518000000000001</c:v>
                </c:pt>
                <c:pt idx="1407">
                  <c:v>-319.19159999999999</c:v>
                </c:pt>
                <c:pt idx="1408">
                  <c:v>64.518000000000001</c:v>
                </c:pt>
                <c:pt idx="1409">
                  <c:v>-16.078399999999988</c:v>
                </c:pt>
                <c:pt idx="1410">
                  <c:v>107.46</c:v>
                </c:pt>
                <c:pt idx="1411">
                  <c:v>214.4674999999998</c:v>
                </c:pt>
                <c:pt idx="1412">
                  <c:v>38.086400000000026</c:v>
                </c:pt>
                <c:pt idx="1413">
                  <c:v>75.180000000000064</c:v>
                </c:pt>
                <c:pt idx="1414">
                  <c:v>28.137200000000007</c:v>
                </c:pt>
                <c:pt idx="1415">
                  <c:v>28.137200000000007</c:v>
                </c:pt>
                <c:pt idx="1416">
                  <c:v>148.49099999999996</c:v>
                </c:pt>
                <c:pt idx="1417">
                  <c:v>7.0980000000000061</c:v>
                </c:pt>
                <c:pt idx="1418">
                  <c:v>179.99639999999999</c:v>
                </c:pt>
                <c:pt idx="1419">
                  <c:v>-77.333000000000013</c:v>
                </c:pt>
                <c:pt idx="1420">
                  <c:v>41.993000000000009</c:v>
                </c:pt>
                <c:pt idx="1421">
                  <c:v>-77.333000000000013</c:v>
                </c:pt>
                <c:pt idx="1422">
                  <c:v>34.988799999999969</c:v>
                </c:pt>
                <c:pt idx="1423">
                  <c:v>20.097000000000008</c:v>
                </c:pt>
                <c:pt idx="1424">
                  <c:v>-18.117599999999996</c:v>
                </c:pt>
                <c:pt idx="1425">
                  <c:v>-18.117599999999996</c:v>
                </c:pt>
                <c:pt idx="1426">
                  <c:v>-162.22960000000006</c:v>
                </c:pt>
                <c:pt idx="1427">
                  <c:v>-18.117599999999996</c:v>
                </c:pt>
                <c:pt idx="1428">
                  <c:v>449.9849999999999</c:v>
                </c:pt>
                <c:pt idx="1429">
                  <c:v>170.51129999999998</c:v>
                </c:pt>
                <c:pt idx="1430">
                  <c:v>-86.058600000000013</c:v>
                </c:pt>
                <c:pt idx="1431">
                  <c:v>50.398800000000023</c:v>
                </c:pt>
                <c:pt idx="1432">
                  <c:v>31.577600000000018</c:v>
                </c:pt>
                <c:pt idx="1433">
                  <c:v>-83.875200000000035</c:v>
                </c:pt>
                <c:pt idx="1434">
                  <c:v>-35.36460000000001</c:v>
                </c:pt>
                <c:pt idx="1435">
                  <c:v>-15.71759999999999</c:v>
                </c:pt>
                <c:pt idx="1436">
                  <c:v>-35.36460000000001</c:v>
                </c:pt>
                <c:pt idx="1437">
                  <c:v>-15.71759999999999</c:v>
                </c:pt>
                <c:pt idx="1438">
                  <c:v>164.63160000000005</c:v>
                </c:pt>
                <c:pt idx="1439">
                  <c:v>-99.34529999999998</c:v>
                </c:pt>
                <c:pt idx="1440">
                  <c:v>-120.05080000000007</c:v>
                </c:pt>
                <c:pt idx="1441">
                  <c:v>-120.05080000000007</c:v>
                </c:pt>
                <c:pt idx="1442">
                  <c:v>43.684200000000018</c:v>
                </c:pt>
                <c:pt idx="1443">
                  <c:v>164.99700000000001</c:v>
                </c:pt>
                <c:pt idx="1444">
                  <c:v>177.19799999999998</c:v>
                </c:pt>
                <c:pt idx="1445">
                  <c:v>-42.89670000000001</c:v>
                </c:pt>
                <c:pt idx="1446">
                  <c:v>23.315999999999988</c:v>
                </c:pt>
                <c:pt idx="1447">
                  <c:v>23.315999999999988</c:v>
                </c:pt>
                <c:pt idx="1448">
                  <c:v>75.180000000000064</c:v>
                </c:pt>
                <c:pt idx="1449">
                  <c:v>-26.635199999999998</c:v>
                </c:pt>
                <c:pt idx="1450">
                  <c:v>-48.783900000000031</c:v>
                </c:pt>
                <c:pt idx="1451">
                  <c:v>220.48530000000002</c:v>
                </c:pt>
                <c:pt idx="1452">
                  <c:v>-18.146999999999998</c:v>
                </c:pt>
                <c:pt idx="1453">
                  <c:v>124.95519999999999</c:v>
                </c:pt>
                <c:pt idx="1454">
                  <c:v>-34.64100000000002</c:v>
                </c:pt>
                <c:pt idx="1455">
                  <c:v>49.760999999999967</c:v>
                </c:pt>
                <c:pt idx="1456">
                  <c:v>28.956799999999973</c:v>
                </c:pt>
                <c:pt idx="1457">
                  <c:v>-374.99250000000006</c:v>
                </c:pt>
                <c:pt idx="1458">
                  <c:v>-14.478399999999979</c:v>
                </c:pt>
                <c:pt idx="1459">
                  <c:v>-7.724700000000098</c:v>
                </c:pt>
                <c:pt idx="1460">
                  <c:v>-39.511800000000036</c:v>
                </c:pt>
                <c:pt idx="1461">
                  <c:v>46.796999999999983</c:v>
                </c:pt>
                <c:pt idx="1462">
                  <c:v>125.99719999999991</c:v>
                </c:pt>
                <c:pt idx="1463">
                  <c:v>26.874400000000023</c:v>
                </c:pt>
                <c:pt idx="1464">
                  <c:v>-11.51760000000003</c:v>
                </c:pt>
                <c:pt idx="1465">
                  <c:v>41.759999999999948</c:v>
                </c:pt>
                <c:pt idx="1466">
                  <c:v>79.793999999999997</c:v>
                </c:pt>
                <c:pt idx="1467">
                  <c:v>343.98280000000005</c:v>
                </c:pt>
                <c:pt idx="1468">
                  <c:v>25.197899999999969</c:v>
                </c:pt>
                <c:pt idx="1469">
                  <c:v>1480.4670999999998</c:v>
                </c:pt>
                <c:pt idx="1470">
                  <c:v>-8.7232000000000198</c:v>
                </c:pt>
                <c:pt idx="1471">
                  <c:v>76.112499999999983</c:v>
                </c:pt>
                <c:pt idx="1472">
                  <c:v>30.076800000000006</c:v>
                </c:pt>
                <c:pt idx="1473">
                  <c:v>30.716800000000006</c:v>
                </c:pt>
                <c:pt idx="1474">
                  <c:v>-30.392000000000024</c:v>
                </c:pt>
                <c:pt idx="1475">
                  <c:v>63.682499999999997</c:v>
                </c:pt>
                <c:pt idx="1476">
                  <c:v>69.67619999999998</c:v>
                </c:pt>
                <c:pt idx="1477">
                  <c:v>125.19799999999992</c:v>
                </c:pt>
                <c:pt idx="1478">
                  <c:v>18.176399999999973</c:v>
                </c:pt>
                <c:pt idx="1479">
                  <c:v>48.470400000000012</c:v>
                </c:pt>
                <c:pt idx="1480">
                  <c:v>-479.98799999999994</c:v>
                </c:pt>
                <c:pt idx="1481">
                  <c:v>75.735000000000014</c:v>
                </c:pt>
                <c:pt idx="1482">
                  <c:v>-378.40000000000009</c:v>
                </c:pt>
                <c:pt idx="1483">
                  <c:v>72.640799999999999</c:v>
                </c:pt>
                <c:pt idx="1484">
                  <c:v>72.640799999999999</c:v>
                </c:pt>
                <c:pt idx="1485">
                  <c:v>-199.61700000000002</c:v>
                </c:pt>
                <c:pt idx="1486">
                  <c:v>33.215599999999995</c:v>
                </c:pt>
                <c:pt idx="1487">
                  <c:v>90.587999999999965</c:v>
                </c:pt>
                <c:pt idx="1488">
                  <c:v>45.293999999999983</c:v>
                </c:pt>
                <c:pt idx="1489">
                  <c:v>33.215599999999995</c:v>
                </c:pt>
                <c:pt idx="1490">
                  <c:v>60.391999999999996</c:v>
                </c:pt>
                <c:pt idx="1491">
                  <c:v>265.42320000000001</c:v>
                </c:pt>
                <c:pt idx="1492">
                  <c:v>247.48499999999993</c:v>
                </c:pt>
                <c:pt idx="1493">
                  <c:v>87.568399999999968</c:v>
                </c:pt>
                <c:pt idx="1494">
                  <c:v>-241.17600000000002</c:v>
                </c:pt>
                <c:pt idx="1495">
                  <c:v>225.6</c:v>
                </c:pt>
                <c:pt idx="1496">
                  <c:v>-204.99959999999996</c:v>
                </c:pt>
                <c:pt idx="1497">
                  <c:v>87.28419999999997</c:v>
                </c:pt>
                <c:pt idx="1498">
                  <c:v>-34.39200000000001</c:v>
                </c:pt>
                <c:pt idx="1499">
                  <c:v>11.283900000000017</c:v>
                </c:pt>
                <c:pt idx="1500">
                  <c:v>11.283900000000017</c:v>
                </c:pt>
                <c:pt idx="1501">
                  <c:v>123.47369999999989</c:v>
                </c:pt>
                <c:pt idx="1502">
                  <c:v>-97.23120000000003</c:v>
                </c:pt>
                <c:pt idx="1503">
                  <c:v>78.859200000000001</c:v>
                </c:pt>
                <c:pt idx="1504">
                  <c:v>296.06709999999998</c:v>
                </c:pt>
                <c:pt idx="1505">
                  <c:v>129.34800000000001</c:v>
                </c:pt>
                <c:pt idx="1506">
                  <c:v>68.59650000000002</c:v>
                </c:pt>
                <c:pt idx="1507">
                  <c:v>49.316399999999987</c:v>
                </c:pt>
                <c:pt idx="1508">
                  <c:v>659.98</c:v>
                </c:pt>
                <c:pt idx="1509">
                  <c:v>176.38600000000002</c:v>
                </c:pt>
                <c:pt idx="1510">
                  <c:v>362.83500000000004</c:v>
                </c:pt>
                <c:pt idx="1511">
                  <c:v>-157.93830000000008</c:v>
                </c:pt>
                <c:pt idx="1512">
                  <c:v>55.998599999999954</c:v>
                </c:pt>
                <c:pt idx="1513">
                  <c:v>257.59440000000029</c:v>
                </c:pt>
                <c:pt idx="1514">
                  <c:v>-3839.9903999999988</c:v>
                </c:pt>
                <c:pt idx="1515">
                  <c:v>648.56240000000003</c:v>
                </c:pt>
                <c:pt idx="1516">
                  <c:v>26.998499999999993</c:v>
                </c:pt>
                <c:pt idx="1517">
                  <c:v>839.9860000000001</c:v>
                </c:pt>
                <c:pt idx="1518">
                  <c:v>136.29709999999994</c:v>
                </c:pt>
                <c:pt idx="1519">
                  <c:v>303.3408</c:v>
                </c:pt>
                <c:pt idx="1520">
                  <c:v>2302.9670999999998</c:v>
                </c:pt>
                <c:pt idx="1521">
                  <c:v>-56.755600000000015</c:v>
                </c:pt>
                <c:pt idx="1522">
                  <c:v>569.99050000000011</c:v>
                </c:pt>
                <c:pt idx="1523">
                  <c:v>22.858199999999982</c:v>
                </c:pt>
                <c:pt idx="1524">
                  <c:v>371.31600000000003</c:v>
                </c:pt>
                <c:pt idx="1525">
                  <c:v>224.42400000000006</c:v>
                </c:pt>
                <c:pt idx="1526">
                  <c:v>50.396000000000015</c:v>
                </c:pt>
                <c:pt idx="1527">
                  <c:v>624.98749999999995</c:v>
                </c:pt>
                <c:pt idx="1528">
                  <c:v>5039.9856</c:v>
                </c:pt>
                <c:pt idx="1529">
                  <c:v>123.45480000000005</c:v>
                </c:pt>
                <c:pt idx="1530">
                  <c:v>181.98179999999999</c:v>
                </c:pt>
                <c:pt idx="1531">
                  <c:v>944.98649999999986</c:v>
                </c:pt>
                <c:pt idx="1532">
                  <c:v>285.9896</c:v>
                </c:pt>
                <c:pt idx="1533">
                  <c:v>378.16740000000004</c:v>
                </c:pt>
                <c:pt idx="1534">
                  <c:v>701.98829999999998</c:v>
                </c:pt>
                <c:pt idx="1535">
                  <c:v>556.97400000000005</c:v>
                </c:pt>
                <c:pt idx="1536">
                  <c:v>352.30649999999997</c:v>
                </c:pt>
                <c:pt idx="1537">
                  <c:v>84.494999999999948</c:v>
                </c:pt>
                <c:pt idx="1538">
                  <c:v>69.654599999999988</c:v>
                </c:pt>
                <c:pt idx="1539">
                  <c:v>22.678200000000018</c:v>
                </c:pt>
                <c:pt idx="1540">
                  <c:v>22.678200000000018</c:v>
                </c:pt>
                <c:pt idx="1541">
                  <c:v>59.492999999999952</c:v>
                </c:pt>
                <c:pt idx="1542">
                  <c:v>561.56399999999996</c:v>
                </c:pt>
                <c:pt idx="1543">
                  <c:v>84.598199999999878</c:v>
                </c:pt>
                <c:pt idx="1544">
                  <c:v>298.68549999999999</c:v>
                </c:pt>
                <c:pt idx="1545">
                  <c:v>81.59490000000001</c:v>
                </c:pt>
                <c:pt idx="1546">
                  <c:v>41.992999999999995</c:v>
                </c:pt>
                <c:pt idx="1547">
                  <c:v>89.314199999999971</c:v>
                </c:pt>
                <c:pt idx="1548">
                  <c:v>146.76929999999993</c:v>
                </c:pt>
                <c:pt idx="1549">
                  <c:v>44.242500000000035</c:v>
                </c:pt>
                <c:pt idx="1550">
                  <c:v>87.995999999999924</c:v>
                </c:pt>
                <c:pt idx="1551">
                  <c:v>39.687899999999985</c:v>
                </c:pt>
                <c:pt idx="1552">
                  <c:v>751.9624</c:v>
                </c:pt>
                <c:pt idx="1553">
                  <c:v>89.990999999999985</c:v>
                </c:pt>
                <c:pt idx="1554">
                  <c:v>78.396000000000043</c:v>
                </c:pt>
                <c:pt idx="1555">
                  <c:v>1439.9760000000001</c:v>
                </c:pt>
                <c:pt idx="1556">
                  <c:v>371.31600000000003</c:v>
                </c:pt>
                <c:pt idx="1557">
                  <c:v>197.99099999999996</c:v>
                </c:pt>
                <c:pt idx="1558">
                  <c:v>742.63200000000006</c:v>
                </c:pt>
                <c:pt idx="1559">
                  <c:v>209.58000000000004</c:v>
                </c:pt>
                <c:pt idx="1560">
                  <c:v>76.790399999999977</c:v>
                </c:pt>
                <c:pt idx="1561">
                  <c:v>107.98499999999996</c:v>
                </c:pt>
                <c:pt idx="1562">
                  <c:v>303.80400000000003</c:v>
                </c:pt>
                <c:pt idx="1563">
                  <c:v>109.99799999999999</c:v>
                </c:pt>
                <c:pt idx="1564">
                  <c:v>85.247500000000002</c:v>
                </c:pt>
                <c:pt idx="1565">
                  <c:v>70.554400000000072</c:v>
                </c:pt>
                <c:pt idx="1566">
                  <c:v>47.037600000000026</c:v>
                </c:pt>
                <c:pt idx="1567">
                  <c:v>629.99099999999999</c:v>
                </c:pt>
                <c:pt idx="1568">
                  <c:v>-377.98919999999998</c:v>
                </c:pt>
                <c:pt idx="1569">
                  <c:v>-944.99460000000045</c:v>
                </c:pt>
                <c:pt idx="1570">
                  <c:v>377.99459999999993</c:v>
                </c:pt>
                <c:pt idx="1571">
                  <c:v>1228.1787000000004</c:v>
                </c:pt>
                <c:pt idx="1572">
                  <c:v>211.49549999999977</c:v>
                </c:pt>
                <c:pt idx="1573">
                  <c:v>22.678200000000018</c:v>
                </c:pt>
                <c:pt idx="1574">
                  <c:v>-383.99040000000002</c:v>
                </c:pt>
                <c:pt idx="1575">
                  <c:v>377.96220000000005</c:v>
                </c:pt>
                <c:pt idx="1576">
                  <c:v>-71.990000000000009</c:v>
                </c:pt>
                <c:pt idx="1577">
                  <c:v>743.98799999999983</c:v>
                </c:pt>
                <c:pt idx="1578">
                  <c:v>131.58600000000001</c:v>
                </c:pt>
                <c:pt idx="1579">
                  <c:v>239.976</c:v>
                </c:pt>
                <c:pt idx="1580">
                  <c:v>185.99699999999984</c:v>
                </c:pt>
                <c:pt idx="1581">
                  <c:v>103.80150000000003</c:v>
                </c:pt>
                <c:pt idx="1582">
                  <c:v>152.38799999999992</c:v>
                </c:pt>
                <c:pt idx="1583">
                  <c:v>275.47800000000001</c:v>
                </c:pt>
                <c:pt idx="1584">
                  <c:v>244.61549999999988</c:v>
                </c:pt>
                <c:pt idx="1585">
                  <c:v>527.98400000000004</c:v>
                </c:pt>
                <c:pt idx="1586">
                  <c:v>2400.9656999999997</c:v>
                </c:pt>
                <c:pt idx="1587">
                  <c:v>363.90480000000025</c:v>
                </c:pt>
                <c:pt idx="1588">
                  <c:v>59.997999999999962</c:v>
                </c:pt>
                <c:pt idx="1589">
                  <c:v>-80.995500000000021</c:v>
                </c:pt>
                <c:pt idx="1590">
                  <c:v>170.99699999999996</c:v>
                </c:pt>
                <c:pt idx="1591">
                  <c:v>216.8244</c:v>
                </c:pt>
                <c:pt idx="1592">
                  <c:v>249.91039999999998</c:v>
                </c:pt>
                <c:pt idx="1593">
                  <c:v>742.63200000000006</c:v>
                </c:pt>
                <c:pt idx="1594">
                  <c:v>25.018199999999993</c:v>
                </c:pt>
                <c:pt idx="1595">
                  <c:v>-93.231599999999958</c:v>
                </c:pt>
                <c:pt idx="1596">
                  <c:v>191.96799999999996</c:v>
                </c:pt>
                <c:pt idx="1597">
                  <c:v>1416.7999999999997</c:v>
                </c:pt>
                <c:pt idx="1598">
                  <c:v>170.51129999999998</c:v>
                </c:pt>
                <c:pt idx="1599">
                  <c:v>38.357200000000006</c:v>
                </c:pt>
                <c:pt idx="1600">
                  <c:v>94.070199999999943</c:v>
                </c:pt>
                <c:pt idx="1601">
                  <c:v>239.99600000000009</c:v>
                </c:pt>
                <c:pt idx="1602">
                  <c:v>53.997000000000043</c:v>
                </c:pt>
                <c:pt idx="1603">
                  <c:v>2229.0239999999999</c:v>
                </c:pt>
                <c:pt idx="1604">
                  <c:v>142.9948</c:v>
                </c:pt>
                <c:pt idx="1605">
                  <c:v>434.99130000000002</c:v>
                </c:pt>
                <c:pt idx="1606">
                  <c:v>140.39099999999999</c:v>
                </c:pt>
                <c:pt idx="1607">
                  <c:v>636.0002999999997</c:v>
                </c:pt>
                <c:pt idx="1608">
                  <c:v>49.272299999999987</c:v>
                </c:pt>
                <c:pt idx="1609">
                  <c:v>118.99650000000003</c:v>
                </c:pt>
                <c:pt idx="1610">
                  <c:v>163.78700000000003</c:v>
                </c:pt>
                <c:pt idx="1611">
                  <c:v>129.99740000000003</c:v>
                </c:pt>
                <c:pt idx="1612">
                  <c:v>327.58180000000004</c:v>
                </c:pt>
                <c:pt idx="1613">
                  <c:v>110.1194999999999</c:v>
                </c:pt>
                <c:pt idx="1614">
                  <c:v>165.34960000000001</c:v>
                </c:pt>
                <c:pt idx="1615">
                  <c:v>94.492500000000007</c:v>
                </c:pt>
                <c:pt idx="1616">
                  <c:v>148.49459999999993</c:v>
                </c:pt>
                <c:pt idx="1617">
                  <c:v>909.98180000000025</c:v>
                </c:pt>
                <c:pt idx="1618">
                  <c:v>29.495000000000019</c:v>
                </c:pt>
                <c:pt idx="1619">
                  <c:v>284.18549999999993</c:v>
                </c:pt>
                <c:pt idx="1620">
                  <c:v>113.99799999999991</c:v>
                </c:pt>
                <c:pt idx="1621">
                  <c:v>141.72300000000001</c:v>
                </c:pt>
                <c:pt idx="1622">
                  <c:v>118.98299999999999</c:v>
                </c:pt>
                <c:pt idx="1623">
                  <c:v>131.35499999999996</c:v>
                </c:pt>
                <c:pt idx="1624">
                  <c:v>39.687899999999985</c:v>
                </c:pt>
                <c:pt idx="1625">
                  <c:v>-938.28</c:v>
                </c:pt>
                <c:pt idx="1626">
                  <c:v>44.476800000000026</c:v>
                </c:pt>
                <c:pt idx="1627">
                  <c:v>134.55999999999995</c:v>
                </c:pt>
                <c:pt idx="1628">
                  <c:v>71.989999999999981</c:v>
                </c:pt>
                <c:pt idx="1629">
                  <c:v>148.10640000000001</c:v>
                </c:pt>
                <c:pt idx="1630">
                  <c:v>122.38559999999998</c:v>
                </c:pt>
                <c:pt idx="1631">
                  <c:v>37.796999999999997</c:v>
                </c:pt>
                <c:pt idx="1632">
                  <c:v>125.2691999999999</c:v>
                </c:pt>
                <c:pt idx="1633">
                  <c:v>57.120000000000019</c:v>
                </c:pt>
                <c:pt idx="1634">
                  <c:v>434.99130000000002</c:v>
                </c:pt>
                <c:pt idx="1635">
                  <c:v>55.744999999999948</c:v>
                </c:pt>
                <c:pt idx="1636">
                  <c:v>68.197999999999979</c:v>
                </c:pt>
                <c:pt idx="1637">
                  <c:v>-272.58000000000015</c:v>
                </c:pt>
                <c:pt idx="1638">
                  <c:v>30.238400000000013</c:v>
                </c:pt>
                <c:pt idx="1639">
                  <c:v>179.73000000000013</c:v>
                </c:pt>
                <c:pt idx="1640">
                  <c:v>71.992800000000003</c:v>
                </c:pt>
                <c:pt idx="1641">
                  <c:v>-131.9940000000002</c:v>
                </c:pt>
                <c:pt idx="1642">
                  <c:v>-107.99280000000002</c:v>
                </c:pt>
                <c:pt idx="1643">
                  <c:v>250.39599999999984</c:v>
                </c:pt>
                <c:pt idx="1644">
                  <c:v>229.30180000000001</c:v>
                </c:pt>
                <c:pt idx="1645">
                  <c:v>171.36000000000007</c:v>
                </c:pt>
                <c:pt idx="1646">
                  <c:v>-26.946000000000012</c:v>
                </c:pt>
                <c:pt idx="1647">
                  <c:v>100.7916</c:v>
                </c:pt>
                <c:pt idx="1648">
                  <c:v>-181.26499999999999</c:v>
                </c:pt>
                <c:pt idx="1649">
                  <c:v>161.19000000000003</c:v>
                </c:pt>
                <c:pt idx="1650">
                  <c:v>113.67419999999998</c:v>
                </c:pt>
                <c:pt idx="1651">
                  <c:v>204.10919999999999</c:v>
                </c:pt>
                <c:pt idx="1652">
                  <c:v>226.79460000000006</c:v>
                </c:pt>
                <c:pt idx="1653">
                  <c:v>60.955199999999962</c:v>
                </c:pt>
                <c:pt idx="1654">
                  <c:v>66.954599999999971</c:v>
                </c:pt>
                <c:pt idx="1655">
                  <c:v>539.92499999999995</c:v>
                </c:pt>
                <c:pt idx="1656">
                  <c:v>52.79340000000002</c:v>
                </c:pt>
                <c:pt idx="1657">
                  <c:v>163.18979999999999</c:v>
                </c:pt>
                <c:pt idx="1658">
                  <c:v>233.22039999999998</c:v>
                </c:pt>
                <c:pt idx="1659">
                  <c:v>1459.2</c:v>
                </c:pt>
                <c:pt idx="1660">
                  <c:v>134.99549999999999</c:v>
                </c:pt>
                <c:pt idx="1661">
                  <c:v>100.91129999999997</c:v>
                </c:pt>
                <c:pt idx="1662">
                  <c:v>274.995</c:v>
                </c:pt>
                <c:pt idx="1663">
                  <c:v>249.99499999999998</c:v>
                </c:pt>
                <c:pt idx="1664">
                  <c:v>57.592799999999983</c:v>
                </c:pt>
                <c:pt idx="1665">
                  <c:v>280.59000000000003</c:v>
                </c:pt>
                <c:pt idx="1666">
                  <c:v>28.347899999999981</c:v>
                </c:pt>
                <c:pt idx="1667">
                  <c:v>100.24000000000007</c:v>
                </c:pt>
                <c:pt idx="1668">
                  <c:v>184.22039999999998</c:v>
                </c:pt>
                <c:pt idx="1669">
                  <c:v>128.68049999999994</c:v>
                </c:pt>
                <c:pt idx="1670">
                  <c:v>27.71580000000003</c:v>
                </c:pt>
                <c:pt idx="1671">
                  <c:v>68.197999999999979</c:v>
                </c:pt>
                <c:pt idx="1672">
                  <c:v>-81.664000000000044</c:v>
                </c:pt>
                <c:pt idx="1673">
                  <c:v>503.63999999999965</c:v>
                </c:pt>
                <c:pt idx="1674">
                  <c:v>76.639499999999984</c:v>
                </c:pt>
                <c:pt idx="1675">
                  <c:v>62.82000000000005</c:v>
                </c:pt>
                <c:pt idx="1676">
                  <c:v>163.18979999999999</c:v>
                </c:pt>
                <c:pt idx="1677">
                  <c:v>43.197600000000023</c:v>
                </c:pt>
                <c:pt idx="1678">
                  <c:v>214.4922</c:v>
                </c:pt>
                <c:pt idx="1679">
                  <c:v>95.200000000000031</c:v>
                </c:pt>
                <c:pt idx="1680">
                  <c:v>70.55639999999994</c:v>
                </c:pt>
                <c:pt idx="1681">
                  <c:v>-55.300000000000068</c:v>
                </c:pt>
                <c:pt idx="1682">
                  <c:v>152.08829999999998</c:v>
                </c:pt>
                <c:pt idx="1683">
                  <c:v>111.59099999999995</c:v>
                </c:pt>
                <c:pt idx="1684">
                  <c:v>-33.319999999999965</c:v>
                </c:pt>
                <c:pt idx="1685">
                  <c:v>-253.43369999999993</c:v>
                </c:pt>
                <c:pt idx="1686">
                  <c:v>30.238400000000013</c:v>
                </c:pt>
                <c:pt idx="1687">
                  <c:v>200.86379999999991</c:v>
                </c:pt>
                <c:pt idx="1688">
                  <c:v>229.99080000000004</c:v>
                </c:pt>
                <c:pt idx="1689">
                  <c:v>86.392799999999994</c:v>
                </c:pt>
                <c:pt idx="1690">
                  <c:v>661.45590000000004</c:v>
                </c:pt>
                <c:pt idx="1691">
                  <c:v>157.48750000000001</c:v>
                </c:pt>
                <c:pt idx="1692">
                  <c:v>75.595799999999997</c:v>
                </c:pt>
                <c:pt idx="1693">
                  <c:v>173.0316</c:v>
                </c:pt>
                <c:pt idx="1694">
                  <c:v>215.99729999999977</c:v>
                </c:pt>
                <c:pt idx="1695">
                  <c:v>264.58650000000006</c:v>
                </c:pt>
                <c:pt idx="1696">
                  <c:v>148.49099999999996</c:v>
                </c:pt>
                <c:pt idx="1697">
                  <c:v>-209.99399999999991</c:v>
                </c:pt>
                <c:pt idx="1698">
                  <c:v>89.314199999999971</c:v>
                </c:pt>
                <c:pt idx="1699">
                  <c:v>274.38600000000008</c:v>
                </c:pt>
                <c:pt idx="1700">
                  <c:v>209.99299999999999</c:v>
                </c:pt>
                <c:pt idx="1701">
                  <c:v>-92.695500000000038</c:v>
                </c:pt>
                <c:pt idx="1702">
                  <c:v>-131.50080000000005</c:v>
                </c:pt>
                <c:pt idx="1703">
                  <c:v>607.60800000000006</c:v>
                </c:pt>
                <c:pt idx="1704">
                  <c:v>-2639.9912000000004</c:v>
                </c:pt>
                <c:pt idx="1705">
                  <c:v>1014.9797</c:v>
                </c:pt>
                <c:pt idx="1706">
                  <c:v>-87.667200000000037</c:v>
                </c:pt>
                <c:pt idx="1707">
                  <c:v>134.3888</c:v>
                </c:pt>
                <c:pt idx="1708">
                  <c:v>1995.99</c:v>
                </c:pt>
                <c:pt idx="1709">
                  <c:v>129.6</c:v>
                </c:pt>
                <c:pt idx="1710">
                  <c:v>139.98599999999999</c:v>
                </c:pt>
                <c:pt idx="1711">
                  <c:v>-93.079999999999984</c:v>
                </c:pt>
                <c:pt idx="1712">
                  <c:v>659.98</c:v>
                </c:pt>
                <c:pt idx="1713">
                  <c:v>37.796999999999997</c:v>
                </c:pt>
                <c:pt idx="1714">
                  <c:v>60.475200000000058</c:v>
                </c:pt>
                <c:pt idx="1715">
                  <c:v>359.99879999999962</c:v>
                </c:pt>
                <c:pt idx="1716">
                  <c:v>50.396000000000015</c:v>
                </c:pt>
                <c:pt idx="1717">
                  <c:v>22.492499999999993</c:v>
                </c:pt>
                <c:pt idx="1718">
                  <c:v>41.577299999999951</c:v>
                </c:pt>
                <c:pt idx="1719">
                  <c:v>236.23250000000002</c:v>
                </c:pt>
                <c:pt idx="1720">
                  <c:v>80.837999999999994</c:v>
                </c:pt>
                <c:pt idx="1721">
                  <c:v>449.99099999999999</c:v>
                </c:pt>
                <c:pt idx="1722">
                  <c:v>64.789199999999951</c:v>
                </c:pt>
                <c:pt idx="1723">
                  <c:v>52.769200000000012</c:v>
                </c:pt>
                <c:pt idx="1724">
                  <c:v>-79.908000000000015</c:v>
                </c:pt>
                <c:pt idx="1725">
                  <c:v>206.31600000000006</c:v>
                </c:pt>
                <c:pt idx="1726">
                  <c:v>95.200000000000031</c:v>
                </c:pt>
                <c:pt idx="1727">
                  <c:v>327.59220000000005</c:v>
                </c:pt>
                <c:pt idx="1728">
                  <c:v>37.797000000000025</c:v>
                </c:pt>
                <c:pt idx="1729">
                  <c:v>37.797199999999975</c:v>
                </c:pt>
                <c:pt idx="1730">
                  <c:v>125.99000000000001</c:v>
                </c:pt>
                <c:pt idx="1731">
                  <c:v>59.997999999999962</c:v>
                </c:pt>
                <c:pt idx="1732">
                  <c:v>126.05580000000002</c:v>
                </c:pt>
                <c:pt idx="1733">
                  <c:v>38.396000000000015</c:v>
                </c:pt>
                <c:pt idx="1734">
                  <c:v>601.96990000000005</c:v>
                </c:pt>
                <c:pt idx="1735">
                  <c:v>272.98250000000002</c:v>
                </c:pt>
                <c:pt idx="1736">
                  <c:v>244.61549999999988</c:v>
                </c:pt>
                <c:pt idx="1737">
                  <c:v>1049.9849999999999</c:v>
                </c:pt>
                <c:pt idx="1738">
                  <c:v>67.991999999999962</c:v>
                </c:pt>
                <c:pt idx="1739">
                  <c:v>217.76699999999994</c:v>
                </c:pt>
                <c:pt idx="1740">
                  <c:v>47.993999999999971</c:v>
                </c:pt>
                <c:pt idx="1741">
                  <c:v>517.47930000000008</c:v>
                </c:pt>
                <c:pt idx="1742">
                  <c:v>31.197999999999993</c:v>
                </c:pt>
                <c:pt idx="1743">
                  <c:v>177.58890000000002</c:v>
                </c:pt>
                <c:pt idx="1744">
                  <c:v>274.995</c:v>
                </c:pt>
                <c:pt idx="1745">
                  <c:v>143.982</c:v>
                </c:pt>
                <c:pt idx="1746">
                  <c:v>43.199100000000044</c:v>
                </c:pt>
                <c:pt idx="1747">
                  <c:v>34.178400000000011</c:v>
                </c:pt>
                <c:pt idx="1748">
                  <c:v>89.314199999999971</c:v>
                </c:pt>
                <c:pt idx="1749">
                  <c:v>-158.10199999999998</c:v>
                </c:pt>
                <c:pt idx="1750">
                  <c:v>224.99249999999995</c:v>
                </c:pt>
                <c:pt idx="1751">
                  <c:v>124.68000000000004</c:v>
                </c:pt>
                <c:pt idx="1752">
                  <c:v>6719.9807999999994</c:v>
                </c:pt>
                <c:pt idx="1753">
                  <c:v>47.242999999999967</c:v>
                </c:pt>
                <c:pt idx="1754">
                  <c:v>156.04699999999997</c:v>
                </c:pt>
                <c:pt idx="1755">
                  <c:v>70.195499999999981</c:v>
                </c:pt>
                <c:pt idx="1756">
                  <c:v>762.18449999999984</c:v>
                </c:pt>
                <c:pt idx="1757">
                  <c:v>377.72999999999956</c:v>
                </c:pt>
                <c:pt idx="1758">
                  <c:v>41.697000000000003</c:v>
                </c:pt>
                <c:pt idx="1759">
                  <c:v>293.98040000000003</c:v>
                </c:pt>
                <c:pt idx="1760">
                  <c:v>49.437599999999975</c:v>
                </c:pt>
                <c:pt idx="1761">
                  <c:v>274.38600000000008</c:v>
                </c:pt>
                <c:pt idx="1762">
                  <c:v>85.786999999999949</c:v>
                </c:pt>
                <c:pt idx="1763">
                  <c:v>53.754400000000004</c:v>
                </c:pt>
                <c:pt idx="1764">
                  <c:v>49.437599999999975</c:v>
                </c:pt>
                <c:pt idx="1765">
                  <c:v>-19.470000000000141</c:v>
                </c:pt>
                <c:pt idx="1766">
                  <c:v>-113.9980000000001</c:v>
                </c:pt>
                <c:pt idx="1767">
                  <c:v>1007.9831999999999</c:v>
                </c:pt>
                <c:pt idx="1768">
                  <c:v>93.593999999999994</c:v>
                </c:pt>
                <c:pt idx="1769">
                  <c:v>131.02960000000002</c:v>
                </c:pt>
                <c:pt idx="1770">
                  <c:v>130.75199999999995</c:v>
                </c:pt>
                <c:pt idx="1771">
                  <c:v>323.95499999999993</c:v>
                </c:pt>
                <c:pt idx="1772">
                  <c:v>176.78640000000001</c:v>
                </c:pt>
                <c:pt idx="1773">
                  <c:v>133.97129999999996</c:v>
                </c:pt>
                <c:pt idx="1774">
                  <c:v>35.997600000000006</c:v>
                </c:pt>
                <c:pt idx="1775">
                  <c:v>89.314199999999971</c:v>
                </c:pt>
                <c:pt idx="1776">
                  <c:v>163.78700000000003</c:v>
                </c:pt>
                <c:pt idx="1777">
                  <c:v>76.639499999999984</c:v>
                </c:pt>
                <c:pt idx="1778">
                  <c:v>28.7196</c:v>
                </c:pt>
                <c:pt idx="1779">
                  <c:v>195.99440000000004</c:v>
                </c:pt>
                <c:pt idx="1780">
                  <c:v>97.013699999999858</c:v>
                </c:pt>
                <c:pt idx="1781">
                  <c:v>60.153600000000012</c:v>
                </c:pt>
                <c:pt idx="1782">
                  <c:v>247.99599999999981</c:v>
                </c:pt>
                <c:pt idx="1783">
                  <c:v>38.997500000000002</c:v>
                </c:pt>
                <c:pt idx="1784">
                  <c:v>94.49369999999999</c:v>
                </c:pt>
                <c:pt idx="1785">
                  <c:v>-97.71999999999997</c:v>
                </c:pt>
                <c:pt idx="1786">
                  <c:v>137.26399999999995</c:v>
                </c:pt>
                <c:pt idx="1787">
                  <c:v>135.45599999999996</c:v>
                </c:pt>
                <c:pt idx="1788">
                  <c:v>60.476800000000026</c:v>
                </c:pt>
                <c:pt idx="1789">
                  <c:v>415.98959999999994</c:v>
                </c:pt>
                <c:pt idx="1790">
                  <c:v>94.492500000000007</c:v>
                </c:pt>
                <c:pt idx="1791">
                  <c:v>145.78199999999993</c:v>
                </c:pt>
                <c:pt idx="1792">
                  <c:v>132.58980000000003</c:v>
                </c:pt>
                <c:pt idx="1793">
                  <c:v>2799.9839999999995</c:v>
                </c:pt>
                <c:pt idx="1794">
                  <c:v>88.48500000000007</c:v>
                </c:pt>
                <c:pt idx="1795">
                  <c:v>119.4742</c:v>
                </c:pt>
                <c:pt idx="1796">
                  <c:v>374.37920000000008</c:v>
                </c:pt>
                <c:pt idx="1797">
                  <c:v>485.98919999999993</c:v>
                </c:pt>
                <c:pt idx="1798">
                  <c:v>334.49849999999958</c:v>
                </c:pt>
                <c:pt idx="1799">
                  <c:v>58.179600000000022</c:v>
                </c:pt>
                <c:pt idx="1800">
                  <c:v>107.95499999999998</c:v>
                </c:pt>
                <c:pt idx="1801">
                  <c:v>220.48250000000002</c:v>
                </c:pt>
                <c:pt idx="1802">
                  <c:v>-251.99579999999992</c:v>
                </c:pt>
                <c:pt idx="1803">
                  <c:v>-509.99700000000075</c:v>
                </c:pt>
                <c:pt idx="1804">
                  <c:v>-559.35599999999988</c:v>
                </c:pt>
                <c:pt idx="1805">
                  <c:v>-935.95949999999993</c:v>
                </c:pt>
                <c:pt idx="1806">
                  <c:v>95.990400000000008</c:v>
                </c:pt>
                <c:pt idx="1807">
                  <c:v>-16.426000000000045</c:v>
                </c:pt>
                <c:pt idx="1808">
                  <c:v>-1811.0784000000021</c:v>
                </c:pt>
                <c:pt idx="1809">
                  <c:v>134.654</c:v>
                </c:pt>
                <c:pt idx="1810">
                  <c:v>350.90820000000008</c:v>
                </c:pt>
                <c:pt idx="1811">
                  <c:v>69.996499999999969</c:v>
                </c:pt>
                <c:pt idx="1812">
                  <c:v>-100.7944</c:v>
                </c:pt>
                <c:pt idx="1813">
                  <c:v>98.272200000000012</c:v>
                </c:pt>
                <c:pt idx="1814">
                  <c:v>81.59490000000001</c:v>
                </c:pt>
                <c:pt idx="1815">
                  <c:v>146.76929999999993</c:v>
                </c:pt>
                <c:pt idx="1816">
                  <c:v>-3399.9800000000009</c:v>
                </c:pt>
                <c:pt idx="1817">
                  <c:v>125.19799999999992</c:v>
                </c:pt>
                <c:pt idx="1818">
                  <c:v>219.50880000000006</c:v>
                </c:pt>
                <c:pt idx="1819">
                  <c:v>36.44729999999997</c:v>
                </c:pt>
                <c:pt idx="1820">
                  <c:v>97.194599999999923</c:v>
                </c:pt>
                <c:pt idx="1821">
                  <c:v>28.767899999999997</c:v>
                </c:pt>
                <c:pt idx="1822">
                  <c:v>-386.3915999999997</c:v>
                </c:pt>
                <c:pt idx="1823">
                  <c:v>257.98710000000005</c:v>
                </c:pt>
                <c:pt idx="1824">
                  <c:v>335.99440000000004</c:v>
                </c:pt>
                <c:pt idx="1825">
                  <c:v>213.70440000000002</c:v>
                </c:pt>
                <c:pt idx="1826">
                  <c:v>174.98249999999999</c:v>
                </c:pt>
                <c:pt idx="1827">
                  <c:v>58.46399999999997</c:v>
                </c:pt>
                <c:pt idx="1828">
                  <c:v>41.756399999999957</c:v>
                </c:pt>
                <c:pt idx="1829">
                  <c:v>376.11</c:v>
                </c:pt>
                <c:pt idx="1830">
                  <c:v>1668.2049999999999</c:v>
                </c:pt>
                <c:pt idx="1831">
                  <c:v>47.494999999999919</c:v>
                </c:pt>
                <c:pt idx="1832">
                  <c:v>-116.98049999999998</c:v>
                </c:pt>
                <c:pt idx="1833">
                  <c:v>-643.70999999999981</c:v>
                </c:pt>
                <c:pt idx="1834">
                  <c:v>116.24249999999996</c:v>
                </c:pt>
                <c:pt idx="1835">
                  <c:v>118.29299999999989</c:v>
                </c:pt>
                <c:pt idx="1836">
                  <c:v>341.99399999999969</c:v>
                </c:pt>
                <c:pt idx="1837">
                  <c:v>190.37279999999998</c:v>
                </c:pt>
                <c:pt idx="1838">
                  <c:v>217.76699999999994</c:v>
                </c:pt>
                <c:pt idx="1839">
                  <c:v>-112.62159999999994</c:v>
                </c:pt>
                <c:pt idx="1840">
                  <c:v>-75.59580000000004</c:v>
                </c:pt>
                <c:pt idx="1841">
                  <c:v>171.93000000000006</c:v>
                </c:pt>
                <c:pt idx="1842">
                  <c:v>34.5</c:v>
                </c:pt>
                <c:pt idx="1843">
                  <c:v>8399.9759999999987</c:v>
                </c:pt>
                <c:pt idx="1844">
                  <c:v>184.26</c:v>
                </c:pt>
                <c:pt idx="1845">
                  <c:v>130.49130000000002</c:v>
                </c:pt>
                <c:pt idx="1846">
                  <c:v>167.97899999999996</c:v>
                </c:pt>
                <c:pt idx="1847">
                  <c:v>-75.59580000000004</c:v>
                </c:pt>
                <c:pt idx="1848">
                  <c:v>187.79699999999997</c:v>
                </c:pt>
                <c:pt idx="1849">
                  <c:v>-250.39600000000019</c:v>
                </c:pt>
                <c:pt idx="1850">
                  <c:v>-186.15999999999997</c:v>
                </c:pt>
                <c:pt idx="1851">
                  <c:v>143.982</c:v>
                </c:pt>
                <c:pt idx="1852">
                  <c:v>195.99440000000004</c:v>
                </c:pt>
                <c:pt idx="1853">
                  <c:v>102.94440000000002</c:v>
                </c:pt>
                <c:pt idx="1854">
                  <c:v>517.47930000000008</c:v>
                </c:pt>
                <c:pt idx="1855">
                  <c:v>223.99360000000013</c:v>
                </c:pt>
                <c:pt idx="1856">
                  <c:v>90.976200000000063</c:v>
                </c:pt>
                <c:pt idx="1857">
                  <c:v>47.035099999999971</c:v>
                </c:pt>
                <c:pt idx="1858">
                  <c:v>28.618200000000002</c:v>
                </c:pt>
                <c:pt idx="1859">
                  <c:v>303.3408</c:v>
                </c:pt>
                <c:pt idx="1860">
                  <c:v>160.6722</c:v>
                </c:pt>
                <c:pt idx="1861">
                  <c:v>244.61549999999988</c:v>
                </c:pt>
                <c:pt idx="1862">
                  <c:v>89.588799999999992</c:v>
                </c:pt>
                <c:pt idx="1863">
                  <c:v>52.917299999999955</c:v>
                </c:pt>
                <c:pt idx="1864">
                  <c:v>-27.827999999999975</c:v>
                </c:pt>
                <c:pt idx="1865">
                  <c:v>449.99099999999999</c:v>
                </c:pt>
                <c:pt idx="1866">
                  <c:v>874.98749999999984</c:v>
                </c:pt>
                <c:pt idx="1867">
                  <c:v>193.32000000000005</c:v>
                </c:pt>
                <c:pt idx="1868">
                  <c:v>1351.9895999999999</c:v>
                </c:pt>
                <c:pt idx="1869">
                  <c:v>3919.9887999999992</c:v>
                </c:pt>
                <c:pt idx="1870">
                  <c:v>647.89200000000005</c:v>
                </c:pt>
                <c:pt idx="1871">
                  <c:v>130.20749999999998</c:v>
                </c:pt>
                <c:pt idx="1872">
                  <c:v>2239.9871999999996</c:v>
                </c:pt>
                <c:pt idx="1873">
                  <c:v>545.18839999999977</c:v>
                </c:pt>
                <c:pt idx="1874">
                  <c:v>150.36000000000013</c:v>
                </c:pt>
                <c:pt idx="1875">
                  <c:v>129.6</c:v>
                </c:pt>
                <c:pt idx="1876">
                  <c:v>135.98000000000002</c:v>
                </c:pt>
                <c:pt idx="1877">
                  <c:v>145.13400000000001</c:v>
                </c:pt>
                <c:pt idx="1878">
                  <c:v>132.58980000000003</c:v>
                </c:pt>
                <c:pt idx="1879">
                  <c:v>135.98000000000002</c:v>
                </c:pt>
                <c:pt idx="1880">
                  <c:v>147.47500000000002</c:v>
                </c:pt>
                <c:pt idx="1881">
                  <c:v>55.744999999999948</c:v>
                </c:pt>
                <c:pt idx="1882">
                  <c:v>55.998400000000032</c:v>
                </c:pt>
                <c:pt idx="1883">
                  <c:v>171.99140000000003</c:v>
                </c:pt>
                <c:pt idx="1884">
                  <c:v>601.96990000000005</c:v>
                </c:pt>
                <c:pt idx="1885">
                  <c:v>125.99000000000001</c:v>
                </c:pt>
                <c:pt idx="1886">
                  <c:v>109.33649999999994</c:v>
                </c:pt>
                <c:pt idx="1887">
                  <c:v>34.996499999999969</c:v>
                </c:pt>
                <c:pt idx="1888">
                  <c:v>336.63499999999999</c:v>
                </c:pt>
                <c:pt idx="1889">
                  <c:v>49.498199999999969</c:v>
                </c:pt>
                <c:pt idx="1890">
                  <c:v>163.81799999999998</c:v>
                </c:pt>
                <c:pt idx="1891">
                  <c:v>21.598799999999983</c:v>
                </c:pt>
                <c:pt idx="1892">
                  <c:v>-950.40000000000009</c:v>
                </c:pt>
                <c:pt idx="1893">
                  <c:v>139.98999999999995</c:v>
                </c:pt>
                <c:pt idx="1894">
                  <c:v>66.634399999999971</c:v>
                </c:pt>
                <c:pt idx="1895">
                  <c:v>38.357200000000006</c:v>
                </c:pt>
                <c:pt idx="1896">
                  <c:v>374.99249999999995</c:v>
                </c:pt>
                <c:pt idx="1897">
                  <c:v>37.078199999999981</c:v>
                </c:pt>
                <c:pt idx="1898">
                  <c:v>64.789199999999951</c:v>
                </c:pt>
                <c:pt idx="1899">
                  <c:v>85.247500000000002</c:v>
                </c:pt>
                <c:pt idx="1900">
                  <c:v>51.497499999999974</c:v>
                </c:pt>
              </c:numCache>
            </c:numRef>
          </c:yVal>
          <c:smooth val="0"/>
          <c:extLst>
            <c:ext xmlns:c16="http://schemas.microsoft.com/office/drawing/2014/chart" uri="{C3380CC4-5D6E-409C-BE32-E72D297353CC}">
              <c16:uniqueId val="{00000000-72BB-4ED4-B4DF-A4EB82E34EBB}"/>
            </c:ext>
          </c:extLst>
        </c:ser>
        <c:dLbls>
          <c:dLblPos val="t"/>
          <c:showLegendKey val="0"/>
          <c:showVal val="1"/>
          <c:showCatName val="0"/>
          <c:showSerName val="0"/>
          <c:showPercent val="0"/>
          <c:showBubbleSize val="0"/>
        </c:dLbls>
        <c:axId val="1906128591"/>
        <c:axId val="1906121935"/>
      </c:scatterChart>
      <c:valAx>
        <c:axId val="1906128591"/>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1906121935"/>
        <c:crosses val="autoZero"/>
        <c:crossBetween val="midCat"/>
      </c:valAx>
      <c:valAx>
        <c:axId val="190612193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612859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GB" sz="1400" b="1" i="0" u="none" strike="noStrike" kern="1200" cap="none" spc="0" baseline="0" dirty="0" smtClean="0">
                <a:solidFill>
                  <a:prstClr val="black">
                    <a:lumMod val="65000"/>
                    <a:lumOff val="35000"/>
                  </a:prstClr>
                </a:solidFill>
                <a:latin typeface="+mn-lt"/>
                <a:ea typeface="+mn-ea"/>
                <a:cs typeface="+mn-cs"/>
              </a:defRPr>
            </a:pPr>
            <a:r>
              <a:rPr lang="en-GB" sz="1400" b="1" i="0" u="none" strike="noStrike" kern="1200" spc="0" baseline="0" dirty="0">
                <a:solidFill>
                  <a:prstClr val="black">
                    <a:lumMod val="65000"/>
                    <a:lumOff val="35000"/>
                  </a:prstClr>
                </a:solidFill>
                <a:latin typeface="+mn-lt"/>
                <a:ea typeface="+mn-ea"/>
                <a:cs typeface="+mn-cs"/>
              </a:rPr>
              <a:t>Frequency </a:t>
            </a:r>
          </a:p>
        </c:rich>
      </c:tx>
      <c:overlay val="0"/>
      <c:spPr>
        <a:noFill/>
        <a:ln>
          <a:noFill/>
        </a:ln>
        <a:effectLst/>
      </c:spPr>
      <c:txPr>
        <a:bodyPr rot="0" spcFirstLastPara="1" vertOverflow="ellipsis" vert="horz" wrap="square" anchor="ctr" anchorCtr="1"/>
        <a:lstStyle/>
        <a:p>
          <a:pPr algn="ctr" rtl="0">
            <a:defRPr lang="en-GB" sz="1400" b="1" i="0" u="none" strike="noStrike" kern="1200" cap="none" spc="0" baseline="0" dirty="0" smtClean="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trendline>
            <c:spPr>
              <a:ln w="9525" cap="rnd">
                <a:solidFill>
                  <a:schemeClr val="accent1"/>
                </a:solidFill>
              </a:ln>
              <a:effectLst/>
            </c:spPr>
            <c:trendlineType val="movingAvg"/>
            <c:period val="2"/>
            <c:dispRSqr val="0"/>
            <c:dispEq val="0"/>
          </c:trendline>
          <c:cat>
            <c:numRef>
              <c:f>'Descriptive Statistics'!$D$21:$D$40</c:f>
              <c:numCache>
                <c:formatCode>_("£"* #,##0.00_);_("£"* \(#,##0.00\);_("£"* "-"??_);_(@_)</c:formatCode>
                <c:ptCount val="20"/>
                <c:pt idx="0">
                  <c:v>-6449.79</c:v>
                </c:pt>
                <c:pt idx="1">
                  <c:v>-3500</c:v>
                </c:pt>
                <c:pt idx="2">
                  <c:v>-2000</c:v>
                </c:pt>
                <c:pt idx="3">
                  <c:v>-1000</c:v>
                </c:pt>
                <c:pt idx="4">
                  <c:v>-500</c:v>
                </c:pt>
                <c:pt idx="5">
                  <c:v>-1</c:v>
                </c:pt>
                <c:pt idx="6">
                  <c:v>1</c:v>
                </c:pt>
                <c:pt idx="7">
                  <c:v>25</c:v>
                </c:pt>
                <c:pt idx="8">
                  <c:v>50</c:v>
                </c:pt>
                <c:pt idx="9">
                  <c:v>100</c:v>
                </c:pt>
                <c:pt idx="10">
                  <c:v>200</c:v>
                </c:pt>
                <c:pt idx="11">
                  <c:v>300</c:v>
                </c:pt>
                <c:pt idx="12">
                  <c:v>400</c:v>
                </c:pt>
                <c:pt idx="13">
                  <c:v>500</c:v>
                </c:pt>
                <c:pt idx="14">
                  <c:v>1000</c:v>
                </c:pt>
                <c:pt idx="15">
                  <c:v>2000</c:v>
                </c:pt>
                <c:pt idx="16">
                  <c:v>3000</c:v>
                </c:pt>
                <c:pt idx="17">
                  <c:v>4000</c:v>
                </c:pt>
                <c:pt idx="18">
                  <c:v>5000</c:v>
                </c:pt>
                <c:pt idx="19">
                  <c:v>8418.76</c:v>
                </c:pt>
              </c:numCache>
            </c:numRef>
          </c:cat>
          <c:val>
            <c:numRef>
              <c:f>'Descriptive Statistics'!$E$21:$E$40</c:f>
              <c:numCache>
                <c:formatCode>0</c:formatCode>
                <c:ptCount val="20"/>
                <c:pt idx="0">
                  <c:v>1</c:v>
                </c:pt>
                <c:pt idx="1">
                  <c:v>2</c:v>
                </c:pt>
                <c:pt idx="2">
                  <c:v>4</c:v>
                </c:pt>
                <c:pt idx="3">
                  <c:v>15</c:v>
                </c:pt>
                <c:pt idx="4">
                  <c:v>28</c:v>
                </c:pt>
                <c:pt idx="5">
                  <c:v>1781</c:v>
                </c:pt>
                <c:pt idx="6">
                  <c:v>366</c:v>
                </c:pt>
                <c:pt idx="7">
                  <c:v>5015</c:v>
                </c:pt>
                <c:pt idx="8">
                  <c:v>1037</c:v>
                </c:pt>
                <c:pt idx="9">
                  <c:v>838</c:v>
                </c:pt>
                <c:pt idx="10">
                  <c:v>464</c:v>
                </c:pt>
                <c:pt idx="11">
                  <c:v>169</c:v>
                </c:pt>
                <c:pt idx="12">
                  <c:v>103</c:v>
                </c:pt>
                <c:pt idx="13">
                  <c:v>35</c:v>
                </c:pt>
                <c:pt idx="14">
                  <c:v>75</c:v>
                </c:pt>
                <c:pt idx="15">
                  <c:v>27</c:v>
                </c:pt>
                <c:pt idx="16">
                  <c:v>8</c:v>
                </c:pt>
                <c:pt idx="17">
                  <c:v>2</c:v>
                </c:pt>
                <c:pt idx="18">
                  <c:v>2</c:v>
                </c:pt>
                <c:pt idx="19">
                  <c:v>3</c:v>
                </c:pt>
              </c:numCache>
            </c:numRef>
          </c:val>
          <c:extLst>
            <c:ext xmlns:c16="http://schemas.microsoft.com/office/drawing/2014/chart" uri="{C3380CC4-5D6E-409C-BE32-E72D297353CC}">
              <c16:uniqueId val="{00000001-B73D-43BF-8A92-05217F96A9BD}"/>
            </c:ext>
          </c:extLst>
        </c:ser>
        <c:dLbls>
          <c:showLegendKey val="0"/>
          <c:showVal val="0"/>
          <c:showCatName val="0"/>
          <c:showSerName val="0"/>
          <c:showPercent val="0"/>
          <c:showBubbleSize val="0"/>
        </c:dLbls>
        <c:gapWidth val="30"/>
        <c:overlap val="-24"/>
        <c:axId val="2053626175"/>
        <c:axId val="2053627423"/>
      </c:barChart>
      <c:catAx>
        <c:axId val="2053626175"/>
        <c:scaling>
          <c:orientation val="minMax"/>
        </c:scaling>
        <c:delete val="0"/>
        <c:axPos val="b"/>
        <c:numFmt formatCode="_(&quot;£&quot;* #,##0.00_);_(&quot;£&quot;* \(#,##0.00\);_(&quot;£&quot;* &quot;-&quot;??_);_(@_)"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53627423"/>
        <c:crosses val="autoZero"/>
        <c:auto val="1"/>
        <c:lblAlgn val="ctr"/>
        <c:lblOffset val="100"/>
        <c:noMultiLvlLbl val="0"/>
      </c:catAx>
      <c:valAx>
        <c:axId val="205362742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5362617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Data 31-07 Descripitive statistics (version 2).xlsb.xlsx]Sheet4!PivotTable5</c:name>
    <c:fmtId val="10"/>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777067038257535E-2"/>
          <c:y val="3.7525279969371522E-2"/>
          <c:w val="0.9027393649828549"/>
          <c:h val="0.84768341638689626"/>
        </c:manualLayout>
      </c:layout>
      <c:barChart>
        <c:barDir val="col"/>
        <c:grouping val="clustered"/>
        <c:varyColors val="0"/>
        <c:ser>
          <c:idx val="0"/>
          <c:order val="0"/>
          <c:tx>
            <c:strRef>
              <c:f>Sheet4!$B$3</c:f>
              <c:strCache>
                <c:ptCount val="1"/>
                <c:pt idx="0">
                  <c:v>Sum of Sales</c:v>
                </c:pt>
              </c:strCache>
            </c:strRef>
          </c:tx>
          <c:spPr>
            <a:solidFill>
              <a:schemeClr val="accent1"/>
            </a:solidFill>
            <a:ln>
              <a:noFill/>
            </a:ln>
            <a:effectLst/>
          </c:spPr>
          <c:invertIfNegative val="0"/>
          <c:trendline>
            <c:spPr>
              <a:ln w="19050" cap="rnd">
                <a:solidFill>
                  <a:schemeClr val="accent1"/>
                </a:solidFill>
                <a:prstDash val="sysDot"/>
              </a:ln>
              <a:effectLst/>
            </c:spPr>
            <c:trendlineType val="movingAvg"/>
            <c:period val="2"/>
            <c:dispRSqr val="0"/>
            <c:dispEq val="0"/>
          </c:trendline>
          <c:cat>
            <c:multiLvlStrRef>
              <c:f>Sheet4!$A$4:$A$16</c:f>
              <c:multiLvlStrCache>
                <c:ptCount val="9"/>
                <c:lvl>
                  <c:pt idx="0">
                    <c:v>Furniture</c:v>
                  </c:pt>
                  <c:pt idx="1">
                    <c:v>Office Supplies</c:v>
                  </c:pt>
                  <c:pt idx="2">
                    <c:v>Technology</c:v>
                  </c:pt>
                  <c:pt idx="3">
                    <c:v>Furniture</c:v>
                  </c:pt>
                  <c:pt idx="4">
                    <c:v>Office Supplies</c:v>
                  </c:pt>
                  <c:pt idx="5">
                    <c:v>Technology</c:v>
                  </c:pt>
                  <c:pt idx="6">
                    <c:v>Furniture</c:v>
                  </c:pt>
                  <c:pt idx="7">
                    <c:v>Office Supplies</c:v>
                  </c:pt>
                  <c:pt idx="8">
                    <c:v>Technology</c:v>
                  </c:pt>
                </c:lvl>
                <c:lvl>
                  <c:pt idx="0">
                    <c:v>Consumer</c:v>
                  </c:pt>
                  <c:pt idx="3">
                    <c:v>Corporate</c:v>
                  </c:pt>
                  <c:pt idx="6">
                    <c:v>Home Office</c:v>
                  </c:pt>
                </c:lvl>
              </c:multiLvlStrCache>
            </c:multiLvlStrRef>
          </c:cat>
          <c:val>
            <c:numRef>
              <c:f>Sheet4!$B$4:$B$16</c:f>
              <c:numCache>
                <c:formatCode>General</c:formatCode>
                <c:ptCount val="9"/>
                <c:pt idx="0">
                  <c:v>390277.48900000058</c:v>
                </c:pt>
                <c:pt idx="1">
                  <c:v>364553.84400000371</c:v>
                </c:pt>
                <c:pt idx="2">
                  <c:v>404777.68099999957</c:v>
                </c:pt>
                <c:pt idx="3">
                  <c:v>227912.08180000019</c:v>
                </c:pt>
                <c:pt idx="4">
                  <c:v>230669.12199999939</c:v>
                </c:pt>
                <c:pt idx="5">
                  <c:v>246145.13900000014</c:v>
                </c:pt>
                <c:pt idx="6">
                  <c:v>121622.60549999995</c:v>
                </c:pt>
                <c:pt idx="7">
                  <c:v>124460.37799999976</c:v>
                </c:pt>
                <c:pt idx="8">
                  <c:v>183268.05700000009</c:v>
                </c:pt>
              </c:numCache>
            </c:numRef>
          </c:val>
          <c:extLst>
            <c:ext xmlns:c16="http://schemas.microsoft.com/office/drawing/2014/chart" uri="{C3380CC4-5D6E-409C-BE32-E72D297353CC}">
              <c16:uniqueId val="{00000001-2E91-4666-A003-2F21C70AF1E2}"/>
            </c:ext>
          </c:extLst>
        </c:ser>
        <c:ser>
          <c:idx val="1"/>
          <c:order val="1"/>
          <c:tx>
            <c:strRef>
              <c:f>Sheet4!$C$3</c:f>
              <c:strCache>
                <c:ptCount val="1"/>
                <c:pt idx="0">
                  <c:v>Sum of Profit</c:v>
                </c:pt>
              </c:strCache>
            </c:strRef>
          </c:tx>
          <c:spPr>
            <a:solidFill>
              <a:srgbClr val="00B050"/>
            </a:solidFill>
            <a:ln>
              <a:noFill/>
            </a:ln>
            <a:effectLst/>
          </c:spPr>
          <c:invertIfNegative val="0"/>
          <c:trendline>
            <c:spPr>
              <a:ln w="19050" cap="rnd">
                <a:solidFill>
                  <a:schemeClr val="accent6"/>
                </a:solidFill>
                <a:prstDash val="sysDot"/>
              </a:ln>
              <a:effectLst/>
            </c:spPr>
            <c:trendlineType val="movingAvg"/>
            <c:period val="2"/>
            <c:dispRSqr val="0"/>
            <c:dispEq val="0"/>
          </c:trendline>
          <c:cat>
            <c:multiLvlStrRef>
              <c:f>Sheet4!$A$4:$A$16</c:f>
              <c:multiLvlStrCache>
                <c:ptCount val="9"/>
                <c:lvl>
                  <c:pt idx="0">
                    <c:v>Furniture</c:v>
                  </c:pt>
                  <c:pt idx="1">
                    <c:v>Office Supplies</c:v>
                  </c:pt>
                  <c:pt idx="2">
                    <c:v>Technology</c:v>
                  </c:pt>
                  <c:pt idx="3">
                    <c:v>Furniture</c:v>
                  </c:pt>
                  <c:pt idx="4">
                    <c:v>Office Supplies</c:v>
                  </c:pt>
                  <c:pt idx="5">
                    <c:v>Technology</c:v>
                  </c:pt>
                  <c:pt idx="6">
                    <c:v>Furniture</c:v>
                  </c:pt>
                  <c:pt idx="7">
                    <c:v>Office Supplies</c:v>
                  </c:pt>
                  <c:pt idx="8">
                    <c:v>Technology</c:v>
                  </c:pt>
                </c:lvl>
                <c:lvl>
                  <c:pt idx="0">
                    <c:v>Consumer</c:v>
                  </c:pt>
                  <c:pt idx="3">
                    <c:v>Corporate</c:v>
                  </c:pt>
                  <c:pt idx="6">
                    <c:v>Home Office</c:v>
                  </c:pt>
                </c:lvl>
              </c:multiLvlStrCache>
            </c:multiLvlStrRef>
          </c:cat>
          <c:val>
            <c:numRef>
              <c:f>Sheet4!$C$4:$C$16</c:f>
              <c:numCache>
                <c:formatCode>General</c:formatCode>
                <c:ptCount val="9"/>
                <c:pt idx="0">
                  <c:v>7036.7823999999837</c:v>
                </c:pt>
                <c:pt idx="1">
                  <c:v>56301.275799999901</c:v>
                </c:pt>
                <c:pt idx="2">
                  <c:v>70653.267899999788</c:v>
                </c:pt>
                <c:pt idx="3">
                  <c:v>7770.9215999999969</c:v>
                </c:pt>
                <c:pt idx="4">
                  <c:v>40227.307600000029</c:v>
                </c:pt>
                <c:pt idx="5">
                  <c:v>44069.354299999926</c:v>
                </c:pt>
                <c:pt idx="6">
                  <c:v>3875.6803999999961</c:v>
                </c:pt>
                <c:pt idx="7">
                  <c:v>25941.254800000006</c:v>
                </c:pt>
                <c:pt idx="8">
                  <c:v>30486.544499999975</c:v>
                </c:pt>
              </c:numCache>
            </c:numRef>
          </c:val>
          <c:extLst>
            <c:ext xmlns:c16="http://schemas.microsoft.com/office/drawing/2014/chart" uri="{C3380CC4-5D6E-409C-BE32-E72D297353CC}">
              <c16:uniqueId val="{00000003-2E91-4666-A003-2F21C70AF1E2}"/>
            </c:ext>
          </c:extLst>
        </c:ser>
        <c:dLbls>
          <c:showLegendKey val="0"/>
          <c:showVal val="0"/>
          <c:showCatName val="0"/>
          <c:showSerName val="0"/>
          <c:showPercent val="0"/>
          <c:showBubbleSize val="0"/>
        </c:dLbls>
        <c:gapWidth val="50"/>
        <c:overlap val="-10"/>
        <c:axId val="1608866112"/>
        <c:axId val="1608869440"/>
      </c:barChart>
      <c:catAx>
        <c:axId val="160886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608869440"/>
        <c:crosses val="autoZero"/>
        <c:auto val="1"/>
        <c:lblAlgn val="ctr"/>
        <c:lblOffset val="100"/>
        <c:noMultiLvlLbl val="0"/>
      </c:catAx>
      <c:valAx>
        <c:axId val="16088694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8866112"/>
        <c:crosses val="autoZero"/>
        <c:crossBetween val="between"/>
      </c:valAx>
      <c:spPr>
        <a:noFill/>
        <a:ln>
          <a:noFill/>
        </a:ln>
        <a:effectLst/>
      </c:spPr>
    </c:plotArea>
    <c:legend>
      <c:legendPos val="r"/>
      <c:legendEntry>
        <c:idx val="2"/>
        <c:delete val="1"/>
      </c:legendEntry>
      <c:legendEntry>
        <c:idx val="3"/>
        <c:delete val="1"/>
      </c:legendEntry>
      <c:layout>
        <c:manualLayout>
          <c:xMode val="edge"/>
          <c:yMode val="edge"/>
          <c:x val="0.88322646082633616"/>
          <c:y val="0.23256705949199954"/>
          <c:w val="9.1117359018208277E-2"/>
          <c:h val="9.17125984251968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4010850960813154E-2"/>
          <c:y val="3.0407733533352518E-2"/>
          <c:w val="0.9071107835865988"/>
          <c:h val="0.85512099317104817"/>
        </c:manualLayout>
      </c:layout>
      <c:lineChart>
        <c:grouping val="standard"/>
        <c:varyColors val="0"/>
        <c:ser>
          <c:idx val="0"/>
          <c:order val="0"/>
          <c:tx>
            <c:v>Furniture</c:v>
          </c:tx>
          <c:spPr>
            <a:ln w="28575" cap="rnd">
              <a:solidFill>
                <a:schemeClr val="accent1"/>
              </a:solidFill>
              <a:round/>
            </a:ln>
            <a:effectLst/>
          </c:spPr>
          <c:marker>
            <c:symbol val="none"/>
          </c:marker>
          <c:cat>
            <c:strLit>
              <c:ptCount val="4"/>
              <c:pt idx="0">
                <c:v>2014</c:v>
              </c:pt>
              <c:pt idx="1">
                <c:v>2015</c:v>
              </c:pt>
              <c:pt idx="2">
                <c:v>2016</c:v>
              </c:pt>
              <c:pt idx="3">
                <c:v>2017</c:v>
              </c:pt>
            </c:strLit>
          </c:cat>
          <c:val>
            <c:numLit>
              <c:formatCode>General</c:formatCode>
              <c:ptCount val="4"/>
              <c:pt idx="0">
                <c:v>5446.9538999999913</c:v>
              </c:pt>
              <c:pt idx="1">
                <c:v>1090.559499999996</c:v>
              </c:pt>
              <c:pt idx="2">
                <c:v>6959.9530999999743</c:v>
              </c:pt>
              <c:pt idx="3">
                <c:v>3402.4389000000256</c:v>
              </c:pt>
            </c:numLit>
          </c:val>
          <c:smooth val="0"/>
          <c:extLst>
            <c:ext xmlns:c16="http://schemas.microsoft.com/office/drawing/2014/chart" uri="{C3380CC4-5D6E-409C-BE32-E72D297353CC}">
              <c16:uniqueId val="{00000000-0A05-4DFF-A604-232ED165F0C3}"/>
            </c:ext>
          </c:extLst>
        </c:ser>
        <c:ser>
          <c:idx val="1"/>
          <c:order val="1"/>
          <c:tx>
            <c:v>Office Supplies</c:v>
          </c:tx>
          <c:spPr>
            <a:ln w="28575" cap="rnd">
              <a:solidFill>
                <a:schemeClr val="accent2"/>
              </a:solidFill>
              <a:round/>
            </a:ln>
            <a:effectLst/>
          </c:spPr>
          <c:marker>
            <c:symbol val="none"/>
          </c:marker>
          <c:cat>
            <c:strLit>
              <c:ptCount val="4"/>
              <c:pt idx="0">
                <c:v>2014</c:v>
              </c:pt>
              <c:pt idx="1">
                <c:v>2015</c:v>
              </c:pt>
              <c:pt idx="2">
                <c:v>2016</c:v>
              </c:pt>
              <c:pt idx="3">
                <c:v>2017</c:v>
              </c:pt>
            </c:strLit>
          </c:cat>
          <c:val>
            <c:numLit>
              <c:formatCode>General</c:formatCode>
              <c:ptCount val="4"/>
              <c:pt idx="0">
                <c:v>13211.946600000012</c:v>
              </c:pt>
              <c:pt idx="1">
                <c:v>17551.316400000011</c:v>
              </c:pt>
              <c:pt idx="2">
                <c:v>25446.009299999943</c:v>
              </c:pt>
              <c:pt idx="3">
                <c:v>27622.175500000001</c:v>
              </c:pt>
            </c:numLit>
          </c:val>
          <c:smooth val="0"/>
          <c:extLst>
            <c:ext xmlns:c16="http://schemas.microsoft.com/office/drawing/2014/chart" uri="{C3380CC4-5D6E-409C-BE32-E72D297353CC}">
              <c16:uniqueId val="{00000001-0A05-4DFF-A604-232ED165F0C3}"/>
            </c:ext>
          </c:extLst>
        </c:ser>
        <c:ser>
          <c:idx val="2"/>
          <c:order val="2"/>
          <c:tx>
            <c:v>Technology</c:v>
          </c:tx>
          <c:spPr>
            <a:ln w="28575" cap="rnd">
              <a:solidFill>
                <a:schemeClr val="accent3"/>
              </a:solidFill>
              <a:round/>
            </a:ln>
            <a:effectLst/>
          </c:spPr>
          <c:marker>
            <c:symbol val="none"/>
          </c:marker>
          <c:cat>
            <c:strLit>
              <c:ptCount val="4"/>
              <c:pt idx="0">
                <c:v>2014</c:v>
              </c:pt>
              <c:pt idx="1">
                <c:v>2015</c:v>
              </c:pt>
              <c:pt idx="2">
                <c:v>2016</c:v>
              </c:pt>
              <c:pt idx="3">
                <c:v>2017</c:v>
              </c:pt>
            </c:strLit>
          </c:cat>
          <c:val>
            <c:numLit>
              <c:formatCode>General</c:formatCode>
              <c:ptCount val="4"/>
              <c:pt idx="0">
                <c:v>13627.108699999995</c:v>
              </c:pt>
              <c:pt idx="1">
                <c:v>22214.161799999998</c:v>
              </c:pt>
              <c:pt idx="2">
                <c:v>13934.028000000004</c:v>
              </c:pt>
              <c:pt idx="3">
                <c:v>23872.8495</c:v>
              </c:pt>
            </c:numLit>
          </c:val>
          <c:smooth val="0"/>
          <c:extLst>
            <c:ext xmlns:c16="http://schemas.microsoft.com/office/drawing/2014/chart" uri="{C3380CC4-5D6E-409C-BE32-E72D297353CC}">
              <c16:uniqueId val="{00000002-0A05-4DFF-A604-232ED165F0C3}"/>
            </c:ext>
          </c:extLst>
        </c:ser>
        <c:dLbls>
          <c:showLegendKey val="0"/>
          <c:showVal val="0"/>
          <c:showCatName val="0"/>
          <c:showSerName val="0"/>
          <c:showPercent val="0"/>
          <c:showBubbleSize val="0"/>
        </c:dLbls>
        <c:smooth val="0"/>
        <c:axId val="2134478528"/>
        <c:axId val="2134476864"/>
      </c:lineChart>
      <c:catAx>
        <c:axId val="213447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4476864"/>
        <c:crosses val="autoZero"/>
        <c:auto val="1"/>
        <c:lblAlgn val="ctr"/>
        <c:lblOffset val="100"/>
        <c:noMultiLvlLbl val="0"/>
      </c:catAx>
      <c:valAx>
        <c:axId val="2134476864"/>
        <c:scaling>
          <c:orientation val="minMax"/>
        </c:scaling>
        <c:delete val="0"/>
        <c:axPos val="l"/>
        <c:majorGridlines>
          <c:spPr>
            <a:ln w="9525" cap="rnd" cmpd="thickThin" algn="ctr">
              <a:solidFill>
                <a:schemeClr val="accent1"/>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2134478528"/>
        <c:crosses val="autoZero"/>
        <c:crossBetween val="between"/>
      </c:valAx>
      <c:spPr>
        <a:noFill/>
        <a:ln>
          <a:noFill/>
        </a:ln>
        <a:effectLst/>
      </c:spPr>
    </c:plotArea>
    <c:legend>
      <c:legendPos val="r"/>
      <c:layout>
        <c:manualLayout>
          <c:xMode val="edge"/>
          <c:yMode val="edge"/>
          <c:x val="0.8635263693920302"/>
          <c:y val="0.36582992074851567"/>
          <c:w val="0.1341457739039911"/>
          <c:h val="0.32621881184619733"/>
        </c:manualLayout>
      </c:layout>
      <c:overlay val="1"/>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Data 31-07 Descripitive statistics (version 2).xlsb.xlsx]Sheet6!PivotTable8</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rgbClr val="4472C4"/>
            </a:solidFill>
            <a:ln>
              <a:noFill/>
            </a:ln>
            <a:effectLst/>
          </c:spPr>
          <c:invertIfNegative val="1"/>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Sheet6!$A$4:$A$24</c:f>
              <c:multiLvlStrCache>
                <c:ptCount val="17"/>
                <c:lvl>
                  <c:pt idx="0">
                    <c:v>Tables</c:v>
                  </c:pt>
                  <c:pt idx="1">
                    <c:v>Bookcases</c:v>
                  </c:pt>
                  <c:pt idx="2">
                    <c:v>Chairs</c:v>
                  </c:pt>
                  <c:pt idx="3">
                    <c:v>Furnishings</c:v>
                  </c:pt>
                  <c:pt idx="4">
                    <c:v>Binders</c:v>
                  </c:pt>
                  <c:pt idx="5">
                    <c:v>Appliances</c:v>
                  </c:pt>
                  <c:pt idx="6">
                    <c:v>Storage</c:v>
                  </c:pt>
                  <c:pt idx="7">
                    <c:v>Supplies</c:v>
                  </c:pt>
                  <c:pt idx="8">
                    <c:v>Art</c:v>
                  </c:pt>
                  <c:pt idx="9">
                    <c:v>Fasteners</c:v>
                  </c:pt>
                  <c:pt idx="10">
                    <c:v>Envelopes</c:v>
                  </c:pt>
                  <c:pt idx="11">
                    <c:v>Labels</c:v>
                  </c:pt>
                  <c:pt idx="12">
                    <c:v>Paper</c:v>
                  </c:pt>
                  <c:pt idx="13">
                    <c:v>Machines</c:v>
                  </c:pt>
                  <c:pt idx="14">
                    <c:v>Phones</c:v>
                  </c:pt>
                  <c:pt idx="15">
                    <c:v>Accessories</c:v>
                  </c:pt>
                  <c:pt idx="16">
                    <c:v>Copiers</c:v>
                  </c:pt>
                </c:lvl>
                <c:lvl>
                  <c:pt idx="0">
                    <c:v>Furniture</c:v>
                  </c:pt>
                  <c:pt idx="4">
                    <c:v>Office Supplies</c:v>
                  </c:pt>
                  <c:pt idx="13">
                    <c:v>Technology</c:v>
                  </c:pt>
                </c:lvl>
              </c:multiLvlStrCache>
            </c:multiLvlStrRef>
          </c:cat>
          <c:val>
            <c:numRef>
              <c:f>Sheet6!$B$4:$B$24</c:f>
              <c:numCache>
                <c:formatCode>General</c:formatCode>
                <c:ptCount val="17"/>
                <c:pt idx="0">
                  <c:v>-0.14605271039233303</c:v>
                </c:pt>
                <c:pt idx="1">
                  <c:v>-0.12664006830802499</c:v>
                </c:pt>
                <c:pt idx="2">
                  <c:v>4.3760469986039878E-2</c:v>
                </c:pt>
                <c:pt idx="3">
                  <c:v>0.13812039957939004</c:v>
                </c:pt>
                <c:pt idx="4">
                  <c:v>-0.20041858678955454</c:v>
                </c:pt>
                <c:pt idx="5">
                  <c:v>-0.15686933714830723</c:v>
                </c:pt>
                <c:pt idx="6">
                  <c:v>8.9113475177305099E-2</c:v>
                </c:pt>
                <c:pt idx="7">
                  <c:v>0.11197089947089944</c:v>
                </c:pt>
                <c:pt idx="8">
                  <c:v>0.25164572864321599</c:v>
                </c:pt>
                <c:pt idx="9">
                  <c:v>0.29917050691244229</c:v>
                </c:pt>
                <c:pt idx="10">
                  <c:v>0.42303359683794417</c:v>
                </c:pt>
                <c:pt idx="11">
                  <c:v>0.42513440860214957</c:v>
                </c:pt>
                <c:pt idx="12">
                  <c:v>0.42552891654466035</c:v>
                </c:pt>
                <c:pt idx="13">
                  <c:v>-7.2026224982746731E-2</c:v>
                </c:pt>
                <c:pt idx="14">
                  <c:v>0.11951224105461408</c:v>
                </c:pt>
                <c:pt idx="15">
                  <c:v>0.21793069948186541</c:v>
                </c:pt>
                <c:pt idx="16">
                  <c:v>0.31719362745098034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 xmlns:c16="http://schemas.microsoft.com/office/drawing/2014/chart" uri="{C3380CC4-5D6E-409C-BE32-E72D297353CC}">
              <c16:uniqueId val="{00000000-D5A1-4BD3-9388-8E9CF7435663}"/>
            </c:ext>
          </c:extLst>
        </c:ser>
        <c:dLbls>
          <c:showLegendKey val="0"/>
          <c:showVal val="0"/>
          <c:showCatName val="0"/>
          <c:showSerName val="0"/>
          <c:showPercent val="0"/>
          <c:showBubbleSize val="0"/>
        </c:dLbls>
        <c:gapWidth val="50"/>
        <c:overlap val="100"/>
        <c:axId val="1586429296"/>
        <c:axId val="1586430544"/>
      </c:barChart>
      <c:catAx>
        <c:axId val="15864292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430544"/>
        <c:crosses val="autoZero"/>
        <c:auto val="1"/>
        <c:lblAlgn val="ctr"/>
        <c:lblOffset val="100"/>
        <c:noMultiLvlLbl val="0"/>
      </c:catAx>
      <c:valAx>
        <c:axId val="1586430544"/>
        <c:scaling>
          <c:orientation val="minMax"/>
          <c:min val="0"/>
        </c:scaling>
        <c:delete val="0"/>
        <c:axPos val="b"/>
        <c:majorGridlines>
          <c:spPr>
            <a:ln w="9525" cap="flat" cmpd="sng" algn="ctr">
              <a:solidFill>
                <a:schemeClr val="bg2">
                  <a:lumMod val="90000"/>
                  <a:alpha val="67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Profit Ratio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429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Data 31-07 Descripitive statistics (version 2).xlsb.xlsx]Sheet6!PivotTable9</c:name>
    <c:fmtId val="1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Sheet6!$B$26</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Sheet6!$A$27:$A$47</c:f>
              <c:multiLvlStrCache>
                <c:ptCount val="17"/>
                <c:lvl>
                  <c:pt idx="0">
                    <c:v>Copiers</c:v>
                  </c:pt>
                  <c:pt idx="1">
                    <c:v>Machines</c:v>
                  </c:pt>
                  <c:pt idx="2">
                    <c:v>Accessories</c:v>
                  </c:pt>
                  <c:pt idx="3">
                    <c:v>Phones</c:v>
                  </c:pt>
                  <c:pt idx="4">
                    <c:v>Bookcases</c:v>
                  </c:pt>
                  <c:pt idx="5">
                    <c:v>Tables</c:v>
                  </c:pt>
                  <c:pt idx="6">
                    <c:v>Chairs</c:v>
                  </c:pt>
                  <c:pt idx="7">
                    <c:v>Furnishings</c:v>
                  </c:pt>
                  <c:pt idx="8">
                    <c:v>Supplies</c:v>
                  </c:pt>
                  <c:pt idx="9">
                    <c:v>Envelopes</c:v>
                  </c:pt>
                  <c:pt idx="10">
                    <c:v>Fasteners</c:v>
                  </c:pt>
                  <c:pt idx="11">
                    <c:v>Labels</c:v>
                  </c:pt>
                  <c:pt idx="12">
                    <c:v>Appliances</c:v>
                  </c:pt>
                  <c:pt idx="13">
                    <c:v>Art</c:v>
                  </c:pt>
                  <c:pt idx="14">
                    <c:v>Storage</c:v>
                  </c:pt>
                  <c:pt idx="15">
                    <c:v>Paper</c:v>
                  </c:pt>
                  <c:pt idx="16">
                    <c:v>Binders</c:v>
                  </c:pt>
                </c:lvl>
                <c:lvl>
                  <c:pt idx="0">
                    <c:v>Technology</c:v>
                  </c:pt>
                  <c:pt idx="4">
                    <c:v>Furniture</c:v>
                  </c:pt>
                  <c:pt idx="8">
                    <c:v>Office Supplies</c:v>
                  </c:pt>
                </c:lvl>
              </c:multiLvlStrCache>
            </c:multiLvlStrRef>
          </c:cat>
          <c:val>
            <c:numRef>
              <c:f>Sheet6!$B$27:$B$47</c:f>
              <c:numCache>
                <c:formatCode>General</c:formatCode>
                <c:ptCount val="17"/>
                <c:pt idx="0">
                  <c:v>234</c:v>
                </c:pt>
                <c:pt idx="1">
                  <c:v>440</c:v>
                </c:pt>
                <c:pt idx="2">
                  <c:v>2973</c:v>
                </c:pt>
                <c:pt idx="3">
                  <c:v>3279</c:v>
                </c:pt>
                <c:pt idx="4">
                  <c:v>868</c:v>
                </c:pt>
                <c:pt idx="5">
                  <c:v>1240</c:v>
                </c:pt>
                <c:pt idx="6">
                  <c:v>2347</c:v>
                </c:pt>
                <c:pt idx="7">
                  <c:v>3537</c:v>
                </c:pt>
                <c:pt idx="8">
                  <c:v>640</c:v>
                </c:pt>
                <c:pt idx="9">
                  <c:v>902</c:v>
                </c:pt>
                <c:pt idx="10">
                  <c:v>914</c:v>
                </c:pt>
                <c:pt idx="11">
                  <c:v>1419</c:v>
                </c:pt>
                <c:pt idx="12">
                  <c:v>1729</c:v>
                </c:pt>
                <c:pt idx="13">
                  <c:v>3000</c:v>
                </c:pt>
                <c:pt idx="14">
                  <c:v>3158</c:v>
                </c:pt>
                <c:pt idx="15">
                  <c:v>5164</c:v>
                </c:pt>
                <c:pt idx="16">
                  <c:v>5966</c:v>
                </c:pt>
              </c:numCache>
            </c:numRef>
          </c:val>
          <c:extLst>
            <c:ext xmlns:c16="http://schemas.microsoft.com/office/drawing/2014/chart" uri="{C3380CC4-5D6E-409C-BE32-E72D297353CC}">
              <c16:uniqueId val="{00000000-F0D0-4AA0-B0A9-29D8E2433A37}"/>
            </c:ext>
          </c:extLst>
        </c:ser>
        <c:dLbls>
          <c:showLegendKey val="0"/>
          <c:showVal val="0"/>
          <c:showCatName val="0"/>
          <c:showSerName val="0"/>
          <c:showPercent val="0"/>
          <c:showBubbleSize val="0"/>
        </c:dLbls>
        <c:gapWidth val="50"/>
        <c:overlap val="100"/>
        <c:axId val="403216911"/>
        <c:axId val="403217327"/>
      </c:barChart>
      <c:catAx>
        <c:axId val="4032169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217327"/>
        <c:crosses val="autoZero"/>
        <c:auto val="1"/>
        <c:lblAlgn val="ctr"/>
        <c:lblOffset val="100"/>
        <c:noMultiLvlLbl val="0"/>
      </c:catAx>
      <c:valAx>
        <c:axId val="403217327"/>
        <c:scaling>
          <c:orientation val="minMax"/>
          <c:max val="6000"/>
        </c:scaling>
        <c:delete val="0"/>
        <c:axPos val="b"/>
        <c:majorGridlines>
          <c:spPr>
            <a:ln w="9525" cap="flat" cmpd="sng" algn="ctr">
              <a:solidFill>
                <a:schemeClr val="bg2">
                  <a:lumMod val="90000"/>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21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Data 31-07 Descripitive statistics (version 2).xlsb.xlsx]Sheet1!PivotTable1</c:name>
    <c:fmtId val="5"/>
  </c:pivotSource>
  <c:chart>
    <c:title>
      <c:tx>
        <c:rich>
          <a:bodyPr rot="0" spcFirstLastPara="1" vertOverflow="ellipsis" vert="horz" wrap="square" anchor="ctr" anchorCtr="1"/>
          <a:lstStyle/>
          <a:p>
            <a:pPr algn="ctr">
              <a:defRPr sz="2128" b="1" i="0" u="none" strike="noStrike" kern="1200" baseline="0">
                <a:solidFill>
                  <a:schemeClr val="tx1">
                    <a:lumMod val="65000"/>
                    <a:lumOff val="35000"/>
                  </a:schemeClr>
                </a:solidFill>
                <a:latin typeface="+mn-lt"/>
                <a:ea typeface="+mn-ea"/>
                <a:cs typeface="+mn-cs"/>
              </a:defRPr>
            </a:pPr>
            <a:r>
              <a:rPr lang="en-US" sz="2000" b="1" i="0" u="none" strike="noStrike" kern="1200" baseline="0" dirty="0">
                <a:solidFill>
                  <a:schemeClr val="tx1"/>
                </a:solidFill>
                <a:latin typeface="Calibri" panose="020F0502020204030204" pitchFamily="34" charset="0"/>
                <a:ea typeface="+mn-ea"/>
                <a:cs typeface="+mn-cs"/>
              </a:rPr>
              <a:t>Bottom 10 Least </a:t>
            </a:r>
            <a:r>
              <a:rPr lang="en-US" sz="2000" kern="1200" dirty="0">
                <a:solidFill>
                  <a:schemeClr val="tx1"/>
                </a:solidFill>
                <a:latin typeface="Calibri" panose="020F0502020204030204" pitchFamily="34" charset="0"/>
                <a:ea typeface="+mn-ea"/>
                <a:cs typeface="+mn-cs"/>
              </a:rPr>
              <a:t>profitable items in the portfolio</a:t>
            </a:r>
          </a:p>
        </c:rich>
      </c:tx>
      <c:layout>
        <c:manualLayout>
          <c:xMode val="edge"/>
          <c:yMode val="edge"/>
          <c:x val="0.23921556195182322"/>
          <c:y val="6.3163339400992705E-3"/>
        </c:manualLayout>
      </c:layout>
      <c:overlay val="0"/>
      <c:spPr>
        <a:noFill/>
        <a:ln>
          <a:noFill/>
        </a:ln>
        <a:effectLst/>
      </c:spPr>
      <c:txPr>
        <a:bodyPr rot="0" spcFirstLastPara="1" vertOverflow="ellipsis" vert="horz" wrap="square" anchor="ctr" anchorCtr="1"/>
        <a:lstStyle/>
        <a:p>
          <a:pPr algn="ct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92D050"/>
          </a:solidFill>
          <a:ln>
            <a:solidFill>
              <a:srgbClr val="92D05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92D050"/>
          </a:solidFill>
          <a:ln>
            <a:solidFill>
              <a:srgbClr val="92D05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92D050"/>
          </a:solidFill>
          <a:ln>
            <a:solidFill>
              <a:srgbClr val="92D05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6963354765999393E-2"/>
          <c:y val="8.1983279122278277E-2"/>
          <c:w val="0.91406786841657783"/>
          <c:h val="0.84314677767499224"/>
        </c:manualLayout>
      </c:layout>
      <c:barChart>
        <c:barDir val="bar"/>
        <c:grouping val="clustered"/>
        <c:varyColors val="0"/>
        <c:ser>
          <c:idx val="0"/>
          <c:order val="0"/>
          <c:tx>
            <c:strRef>
              <c:f>Sheet1!$B$3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Sheet1!$A$4:$A$14</c:f>
              <c:strCache>
                <c:ptCount val="10"/>
                <c:pt idx="0">
                  <c:v>GBC DocuBind P400 Electric Binding System</c:v>
                </c:pt>
                <c:pt idx="1">
                  <c:v>Bevis Rectangular Conference Tables</c:v>
                </c:pt>
                <c:pt idx="2">
                  <c:v>BoxOffice By Design Rectangular and Half-Moon Meeting Room Tables</c:v>
                </c:pt>
                <c:pt idx="3">
                  <c:v>Okidata MB491 Multifunction Printer</c:v>
                </c:pt>
                <c:pt idx="4">
                  <c:v>Lexmark MarkNet N8150 Wireless Print Server</c:v>
                </c:pt>
                <c:pt idx="5">
                  <c:v>Sauder Forest Hills Library with Doors, Woodland Oak Finish</c:v>
                </c:pt>
                <c:pt idx="6">
                  <c:v>Epson TM-T88V Direct Thermal Printer - Monochrome - Desktop</c:v>
                </c:pt>
                <c:pt idx="7">
                  <c:v>Brother MFC-9340CDW LED All-In-One Printer, Copier Scanner</c:v>
                </c:pt>
                <c:pt idx="8">
                  <c:v>Cubify CubeX 3D Printer Double Head Print</c:v>
                </c:pt>
                <c:pt idx="9">
                  <c:v>Zebra GK420t Direct Thermal/Thermal Transfer Printer</c:v>
                </c:pt>
              </c:strCache>
            </c:strRef>
          </c:cat>
          <c:val>
            <c:numRef>
              <c:f>Sheet1!$B$4:$B$14</c:f>
              <c:numCache>
                <c:formatCode>0%</c:formatCode>
                <c:ptCount val="10"/>
                <c:pt idx="0">
                  <c:v>-0.51500000000000035</c:v>
                </c:pt>
                <c:pt idx="1">
                  <c:v>-0.53999999999999981</c:v>
                </c:pt>
                <c:pt idx="2">
                  <c:v>-0.66090909090909089</c:v>
                </c:pt>
                <c:pt idx="3">
                  <c:v>-0.6729166666666665</c:v>
                </c:pt>
                <c:pt idx="4">
                  <c:v>-0.69999999999999951</c:v>
                </c:pt>
                <c:pt idx="5">
                  <c:v>-0.78</c:v>
                </c:pt>
                <c:pt idx="6">
                  <c:v>-0.82499999999999973</c:v>
                </c:pt>
                <c:pt idx="7">
                  <c:v>-0.93333333333333324</c:v>
                </c:pt>
                <c:pt idx="8">
                  <c:v>-0.95277777777777783</c:v>
                </c:pt>
                <c:pt idx="9">
                  <c:v>-1.3333333333333333</c:v>
                </c:pt>
              </c:numCache>
            </c:numRef>
          </c:val>
          <c:extLst>
            <c:ext xmlns:c16="http://schemas.microsoft.com/office/drawing/2014/chart" uri="{C3380CC4-5D6E-409C-BE32-E72D297353CC}">
              <c16:uniqueId val="{00000000-3160-49F1-9B11-91D5687B98C2}"/>
            </c:ext>
          </c:extLst>
        </c:ser>
        <c:dLbls>
          <c:showLegendKey val="0"/>
          <c:showVal val="0"/>
          <c:showCatName val="0"/>
          <c:showSerName val="0"/>
          <c:showPercent val="0"/>
          <c:showBubbleSize val="0"/>
        </c:dLbls>
        <c:gapWidth val="115"/>
        <c:overlap val="-20"/>
        <c:axId val="137148735"/>
        <c:axId val="137146655"/>
      </c:barChart>
      <c:catAx>
        <c:axId val="137148735"/>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146655"/>
        <c:crosses val="autoZero"/>
        <c:auto val="1"/>
        <c:lblAlgn val="ctr"/>
        <c:lblOffset val="100"/>
        <c:noMultiLvlLbl val="0"/>
      </c:catAx>
      <c:valAx>
        <c:axId val="137146655"/>
        <c:scaling>
          <c:orientation val="minMax"/>
        </c:scaling>
        <c:delete val="0"/>
        <c:axPos val="b"/>
        <c:majorGridlines>
          <c:spPr>
            <a:ln w="9525" cap="flat" cmpd="sng" algn="ctr">
              <a:solidFill>
                <a:schemeClr val="accent1">
                  <a:alpha val="52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7148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872BB-5E5F-4891-9A8D-314CF2D7781A}" type="datetimeFigureOut">
              <a:rPr lang="en-GB" smtClean="0"/>
              <a:t>26/09/2022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84944-C080-4388-BD05-3CFF53E04787}" type="slidenum">
              <a:rPr lang="en-GB" smtClean="0"/>
              <a:t>‹#›</a:t>
            </a:fld>
            <a:endParaRPr lang="en-GB"/>
          </a:p>
        </p:txBody>
      </p:sp>
    </p:spTree>
    <p:extLst>
      <p:ext uri="{BB962C8B-B14F-4D97-AF65-F5344CB8AC3E}">
        <p14:creationId xmlns:p14="http://schemas.microsoft.com/office/powerpoint/2010/main" val="137174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D84944-C080-4388-BD05-3CFF53E04787}" type="slidenum">
              <a:rPr lang="en-GB" smtClean="0"/>
              <a:t>1</a:t>
            </a:fld>
            <a:endParaRPr lang="en-GB"/>
          </a:p>
        </p:txBody>
      </p:sp>
    </p:spTree>
    <p:extLst>
      <p:ext uri="{BB962C8B-B14F-4D97-AF65-F5344CB8AC3E}">
        <p14:creationId xmlns:p14="http://schemas.microsoft.com/office/powerpoint/2010/main" val="852366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10</a:t>
            </a:fld>
            <a:endParaRPr lang="en-GB"/>
          </a:p>
        </p:txBody>
      </p:sp>
    </p:spTree>
    <p:extLst>
      <p:ext uri="{BB962C8B-B14F-4D97-AF65-F5344CB8AC3E}">
        <p14:creationId xmlns:p14="http://schemas.microsoft.com/office/powerpoint/2010/main" val="216562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11</a:t>
            </a:fld>
            <a:endParaRPr lang="en-GB"/>
          </a:p>
        </p:txBody>
      </p:sp>
    </p:spTree>
    <p:extLst>
      <p:ext uri="{BB962C8B-B14F-4D97-AF65-F5344CB8AC3E}">
        <p14:creationId xmlns:p14="http://schemas.microsoft.com/office/powerpoint/2010/main" val="4150984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12</a:t>
            </a:fld>
            <a:endParaRPr lang="en-GB"/>
          </a:p>
        </p:txBody>
      </p:sp>
    </p:spTree>
    <p:extLst>
      <p:ext uri="{BB962C8B-B14F-4D97-AF65-F5344CB8AC3E}">
        <p14:creationId xmlns:p14="http://schemas.microsoft.com/office/powerpoint/2010/main" val="1556990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DD84944-C080-4388-BD05-3CFF53E04787}" type="slidenum">
              <a:rPr lang="en-GB" smtClean="0"/>
              <a:t>13</a:t>
            </a:fld>
            <a:endParaRPr lang="en-GB"/>
          </a:p>
        </p:txBody>
      </p:sp>
    </p:spTree>
    <p:extLst>
      <p:ext uri="{BB962C8B-B14F-4D97-AF65-F5344CB8AC3E}">
        <p14:creationId xmlns:p14="http://schemas.microsoft.com/office/powerpoint/2010/main" val="3147927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14</a:t>
            </a:fld>
            <a:endParaRPr lang="en-GB"/>
          </a:p>
        </p:txBody>
      </p:sp>
    </p:spTree>
    <p:extLst>
      <p:ext uri="{BB962C8B-B14F-4D97-AF65-F5344CB8AC3E}">
        <p14:creationId xmlns:p14="http://schemas.microsoft.com/office/powerpoint/2010/main" val="396970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15</a:t>
            </a:fld>
            <a:endParaRPr lang="en-GB"/>
          </a:p>
        </p:txBody>
      </p:sp>
    </p:spTree>
    <p:extLst>
      <p:ext uri="{BB962C8B-B14F-4D97-AF65-F5344CB8AC3E}">
        <p14:creationId xmlns:p14="http://schemas.microsoft.com/office/powerpoint/2010/main" val="164311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16</a:t>
            </a:fld>
            <a:endParaRPr lang="en-GB"/>
          </a:p>
        </p:txBody>
      </p:sp>
    </p:spTree>
    <p:extLst>
      <p:ext uri="{BB962C8B-B14F-4D97-AF65-F5344CB8AC3E}">
        <p14:creationId xmlns:p14="http://schemas.microsoft.com/office/powerpoint/2010/main" val="3824714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17</a:t>
            </a:fld>
            <a:endParaRPr lang="en-GB"/>
          </a:p>
        </p:txBody>
      </p:sp>
    </p:spTree>
    <p:extLst>
      <p:ext uri="{BB962C8B-B14F-4D97-AF65-F5344CB8AC3E}">
        <p14:creationId xmlns:p14="http://schemas.microsoft.com/office/powerpoint/2010/main" val="3928891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18</a:t>
            </a:fld>
            <a:endParaRPr lang="en-GB"/>
          </a:p>
        </p:txBody>
      </p:sp>
    </p:spTree>
    <p:extLst>
      <p:ext uri="{BB962C8B-B14F-4D97-AF65-F5344CB8AC3E}">
        <p14:creationId xmlns:p14="http://schemas.microsoft.com/office/powerpoint/2010/main" val="2868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19</a:t>
            </a:fld>
            <a:endParaRPr lang="en-GB"/>
          </a:p>
        </p:txBody>
      </p:sp>
    </p:spTree>
    <p:extLst>
      <p:ext uri="{BB962C8B-B14F-4D97-AF65-F5344CB8AC3E}">
        <p14:creationId xmlns:p14="http://schemas.microsoft.com/office/powerpoint/2010/main" val="234365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D84944-C080-4388-BD05-3CFF53E04787}" type="slidenum">
              <a:rPr lang="en-GB" smtClean="0"/>
              <a:t>2</a:t>
            </a:fld>
            <a:endParaRPr lang="en-GB"/>
          </a:p>
        </p:txBody>
      </p:sp>
    </p:spTree>
    <p:extLst>
      <p:ext uri="{BB962C8B-B14F-4D97-AF65-F5344CB8AC3E}">
        <p14:creationId xmlns:p14="http://schemas.microsoft.com/office/powerpoint/2010/main" val="364201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20</a:t>
            </a:fld>
            <a:endParaRPr lang="en-GB"/>
          </a:p>
        </p:txBody>
      </p:sp>
    </p:spTree>
    <p:extLst>
      <p:ext uri="{BB962C8B-B14F-4D97-AF65-F5344CB8AC3E}">
        <p14:creationId xmlns:p14="http://schemas.microsoft.com/office/powerpoint/2010/main" val="370240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21</a:t>
            </a:fld>
            <a:endParaRPr lang="en-GB"/>
          </a:p>
        </p:txBody>
      </p:sp>
    </p:spTree>
    <p:extLst>
      <p:ext uri="{BB962C8B-B14F-4D97-AF65-F5344CB8AC3E}">
        <p14:creationId xmlns:p14="http://schemas.microsoft.com/office/powerpoint/2010/main" val="444279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22</a:t>
            </a:fld>
            <a:endParaRPr lang="en-GB"/>
          </a:p>
        </p:txBody>
      </p:sp>
    </p:spTree>
    <p:extLst>
      <p:ext uri="{BB962C8B-B14F-4D97-AF65-F5344CB8AC3E}">
        <p14:creationId xmlns:p14="http://schemas.microsoft.com/office/powerpoint/2010/main" val="2399231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dirty="0">
              <a:solidFill>
                <a:srgbClr val="5DAED8"/>
              </a:solidFill>
              <a:latin typeface="Arial" panose="020B060402020202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D84944-C080-4388-BD05-3CFF53E04787}" type="slidenum">
              <a:rPr lang="en-GB" smtClean="0"/>
              <a:t>3</a:t>
            </a:fld>
            <a:endParaRPr lang="en-GB"/>
          </a:p>
        </p:txBody>
      </p:sp>
    </p:spTree>
    <p:extLst>
      <p:ext uri="{BB962C8B-B14F-4D97-AF65-F5344CB8AC3E}">
        <p14:creationId xmlns:p14="http://schemas.microsoft.com/office/powerpoint/2010/main" val="748477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4</a:t>
            </a:fld>
            <a:endParaRPr lang="en-GB"/>
          </a:p>
        </p:txBody>
      </p:sp>
    </p:spTree>
    <p:extLst>
      <p:ext uri="{BB962C8B-B14F-4D97-AF65-F5344CB8AC3E}">
        <p14:creationId xmlns:p14="http://schemas.microsoft.com/office/powerpoint/2010/main" val="1057640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5</a:t>
            </a:fld>
            <a:endParaRPr lang="en-GB"/>
          </a:p>
        </p:txBody>
      </p:sp>
    </p:spTree>
    <p:extLst>
      <p:ext uri="{BB962C8B-B14F-4D97-AF65-F5344CB8AC3E}">
        <p14:creationId xmlns:p14="http://schemas.microsoft.com/office/powerpoint/2010/main" val="331057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6</a:t>
            </a:fld>
            <a:endParaRPr lang="en-GB"/>
          </a:p>
        </p:txBody>
      </p:sp>
    </p:spTree>
    <p:extLst>
      <p:ext uri="{BB962C8B-B14F-4D97-AF65-F5344CB8AC3E}">
        <p14:creationId xmlns:p14="http://schemas.microsoft.com/office/powerpoint/2010/main" val="1343477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7</a:t>
            </a:fld>
            <a:endParaRPr lang="en-GB"/>
          </a:p>
        </p:txBody>
      </p:sp>
    </p:spTree>
    <p:extLst>
      <p:ext uri="{BB962C8B-B14F-4D97-AF65-F5344CB8AC3E}">
        <p14:creationId xmlns:p14="http://schemas.microsoft.com/office/powerpoint/2010/main" val="365750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8</a:t>
            </a:fld>
            <a:endParaRPr lang="en-GB"/>
          </a:p>
        </p:txBody>
      </p:sp>
    </p:spTree>
    <p:extLst>
      <p:ext uri="{BB962C8B-B14F-4D97-AF65-F5344CB8AC3E}">
        <p14:creationId xmlns:p14="http://schemas.microsoft.com/office/powerpoint/2010/main" val="283524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7DD84944-C080-4388-BD05-3CFF53E04787}" type="slidenum">
              <a:rPr lang="en-GB" smtClean="0"/>
              <a:t>9</a:t>
            </a:fld>
            <a:endParaRPr lang="en-GB"/>
          </a:p>
        </p:txBody>
      </p:sp>
    </p:spTree>
    <p:extLst>
      <p:ext uri="{BB962C8B-B14F-4D97-AF65-F5344CB8AC3E}">
        <p14:creationId xmlns:p14="http://schemas.microsoft.com/office/powerpoint/2010/main" val="36737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ADDFAC9-7191-43A1-D5DE-868D8FFED362}"/>
              </a:ext>
            </a:extLst>
          </p:cNvPr>
          <p:cNvSpPr>
            <a:spLocks noGrp="1"/>
          </p:cNvSpPr>
          <p:nvPr>
            <p:ph type="dt" sz="half" idx="10"/>
          </p:nvPr>
        </p:nvSpPr>
        <p:spPr/>
        <p:txBody>
          <a:bodyPr/>
          <a:lstStyle>
            <a:lvl1pPr>
              <a:defRPr/>
            </a:lvl1pPr>
          </a:lstStyle>
          <a:p>
            <a:pPr>
              <a:defRPr/>
            </a:pPr>
            <a:fld id="{72E6313A-8CC6-4A44-A378-6E6484BA9285}" type="datetimeFigureOut">
              <a:rPr lang="en-GB"/>
              <a:pPr>
                <a:defRPr/>
              </a:pPr>
              <a:t>26/09/2022</a:t>
            </a:fld>
            <a:endParaRPr lang="en-GB"/>
          </a:p>
        </p:txBody>
      </p:sp>
      <p:sp>
        <p:nvSpPr>
          <p:cNvPr id="5" name="Footer Placeholder 4">
            <a:extLst>
              <a:ext uri="{FF2B5EF4-FFF2-40B4-BE49-F238E27FC236}">
                <a16:creationId xmlns:a16="http://schemas.microsoft.com/office/drawing/2014/main" id="{36C15BC1-914F-98AF-15EB-CEEBDE5D406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7B7BA57-58FC-6B4E-A030-3080B7FD6CE2}"/>
              </a:ext>
            </a:extLst>
          </p:cNvPr>
          <p:cNvSpPr>
            <a:spLocks noGrp="1"/>
          </p:cNvSpPr>
          <p:nvPr>
            <p:ph type="sldNum" sz="quarter" idx="12"/>
          </p:nvPr>
        </p:nvSpPr>
        <p:spPr/>
        <p:txBody>
          <a:bodyPr/>
          <a:lstStyle>
            <a:lvl1pPr>
              <a:defRPr/>
            </a:lvl1pPr>
          </a:lstStyle>
          <a:p>
            <a:pPr>
              <a:defRPr/>
            </a:pPr>
            <a:fld id="{F334C5E2-274F-4308-9918-18DFC42E50B7}" type="slidenum">
              <a:rPr lang="en-GB"/>
              <a:pPr>
                <a:defRPr/>
              </a:pPr>
              <a:t>‹#›</a:t>
            </a:fld>
            <a:endParaRPr lang="en-GB"/>
          </a:p>
        </p:txBody>
      </p:sp>
    </p:spTree>
    <p:extLst>
      <p:ext uri="{BB962C8B-B14F-4D97-AF65-F5344CB8AC3E}">
        <p14:creationId xmlns:p14="http://schemas.microsoft.com/office/powerpoint/2010/main" val="381070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4D09A10-0584-7375-D465-6F883C8C275F}"/>
              </a:ext>
            </a:extLst>
          </p:cNvPr>
          <p:cNvSpPr>
            <a:spLocks noGrp="1"/>
          </p:cNvSpPr>
          <p:nvPr>
            <p:ph type="dt" sz="half" idx="10"/>
          </p:nvPr>
        </p:nvSpPr>
        <p:spPr/>
        <p:txBody>
          <a:bodyPr/>
          <a:lstStyle>
            <a:lvl1pPr>
              <a:defRPr/>
            </a:lvl1pPr>
          </a:lstStyle>
          <a:p>
            <a:pPr>
              <a:defRPr/>
            </a:pPr>
            <a:fld id="{6D837792-0992-484A-9E2F-D734DA248D14}" type="datetimeFigureOut">
              <a:rPr lang="en-GB"/>
              <a:pPr>
                <a:defRPr/>
              </a:pPr>
              <a:t>26/09/2022</a:t>
            </a:fld>
            <a:endParaRPr lang="en-GB"/>
          </a:p>
        </p:txBody>
      </p:sp>
      <p:sp>
        <p:nvSpPr>
          <p:cNvPr id="5" name="Footer Placeholder 4">
            <a:extLst>
              <a:ext uri="{FF2B5EF4-FFF2-40B4-BE49-F238E27FC236}">
                <a16:creationId xmlns:a16="http://schemas.microsoft.com/office/drawing/2014/main" id="{66BDA339-F799-918C-B02D-C064E830682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20B36C2-3F86-4B2D-AA9C-D4A5B1904C50}"/>
              </a:ext>
            </a:extLst>
          </p:cNvPr>
          <p:cNvSpPr>
            <a:spLocks noGrp="1"/>
          </p:cNvSpPr>
          <p:nvPr>
            <p:ph type="sldNum" sz="quarter" idx="12"/>
          </p:nvPr>
        </p:nvSpPr>
        <p:spPr/>
        <p:txBody>
          <a:bodyPr/>
          <a:lstStyle>
            <a:lvl1pPr>
              <a:defRPr/>
            </a:lvl1pPr>
          </a:lstStyle>
          <a:p>
            <a:pPr>
              <a:defRPr/>
            </a:pPr>
            <a:fld id="{7AB87B51-9C23-4726-A125-A508B6DCE60D}" type="slidenum">
              <a:rPr lang="en-GB"/>
              <a:pPr>
                <a:defRPr/>
              </a:pPr>
              <a:t>‹#›</a:t>
            </a:fld>
            <a:endParaRPr lang="en-GB"/>
          </a:p>
        </p:txBody>
      </p:sp>
    </p:spTree>
    <p:extLst>
      <p:ext uri="{BB962C8B-B14F-4D97-AF65-F5344CB8AC3E}">
        <p14:creationId xmlns:p14="http://schemas.microsoft.com/office/powerpoint/2010/main" val="1031141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9445D4-BAEE-1C11-6E02-CFA6933715BA}"/>
              </a:ext>
            </a:extLst>
          </p:cNvPr>
          <p:cNvSpPr>
            <a:spLocks noGrp="1"/>
          </p:cNvSpPr>
          <p:nvPr>
            <p:ph type="dt" sz="half" idx="10"/>
          </p:nvPr>
        </p:nvSpPr>
        <p:spPr/>
        <p:txBody>
          <a:bodyPr/>
          <a:lstStyle>
            <a:lvl1pPr>
              <a:defRPr/>
            </a:lvl1pPr>
          </a:lstStyle>
          <a:p>
            <a:pPr>
              <a:defRPr/>
            </a:pPr>
            <a:fld id="{5DB7C096-9A4D-405E-A649-310F6F0EA127}" type="datetimeFigureOut">
              <a:rPr lang="en-GB"/>
              <a:pPr>
                <a:defRPr/>
              </a:pPr>
              <a:t>26/09/2022</a:t>
            </a:fld>
            <a:endParaRPr lang="en-GB"/>
          </a:p>
        </p:txBody>
      </p:sp>
      <p:sp>
        <p:nvSpPr>
          <p:cNvPr id="5" name="Footer Placeholder 4">
            <a:extLst>
              <a:ext uri="{FF2B5EF4-FFF2-40B4-BE49-F238E27FC236}">
                <a16:creationId xmlns:a16="http://schemas.microsoft.com/office/drawing/2014/main" id="{1BB76293-C402-F1BA-B55F-F582BA79C05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3C31A31-D3C2-8735-1CA3-CCF321474B2D}"/>
              </a:ext>
            </a:extLst>
          </p:cNvPr>
          <p:cNvSpPr>
            <a:spLocks noGrp="1"/>
          </p:cNvSpPr>
          <p:nvPr>
            <p:ph type="sldNum" sz="quarter" idx="12"/>
          </p:nvPr>
        </p:nvSpPr>
        <p:spPr/>
        <p:txBody>
          <a:bodyPr/>
          <a:lstStyle>
            <a:lvl1pPr>
              <a:defRPr/>
            </a:lvl1pPr>
          </a:lstStyle>
          <a:p>
            <a:pPr>
              <a:defRPr/>
            </a:pPr>
            <a:fld id="{5E2AE95D-B00A-472E-B2E2-9BF20AB86211}" type="slidenum">
              <a:rPr lang="en-GB"/>
              <a:pPr>
                <a:defRPr/>
              </a:pPr>
              <a:t>‹#›</a:t>
            </a:fld>
            <a:endParaRPr lang="en-GB"/>
          </a:p>
        </p:txBody>
      </p:sp>
    </p:spTree>
    <p:extLst>
      <p:ext uri="{BB962C8B-B14F-4D97-AF65-F5344CB8AC3E}">
        <p14:creationId xmlns:p14="http://schemas.microsoft.com/office/powerpoint/2010/main" val="2318220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Text Placeholder 2"/>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73EAAA-BB07-7123-E00D-278C35E512C4}"/>
              </a:ext>
            </a:extLst>
          </p:cNvPr>
          <p:cNvSpPr>
            <a:spLocks noGrp="1"/>
          </p:cNvSpPr>
          <p:nvPr>
            <p:ph type="dt" sz="half" idx="10"/>
          </p:nvPr>
        </p:nvSpPr>
        <p:spPr/>
        <p:txBody>
          <a:bodyPr/>
          <a:lstStyle>
            <a:lvl1pPr>
              <a:defRPr/>
            </a:lvl1pPr>
          </a:lstStyle>
          <a:p>
            <a:pPr>
              <a:defRPr/>
            </a:pPr>
            <a:fld id="{963811EA-2B71-47D7-BBB9-4C8FFC96BFD1}" type="datetimeFigureOut">
              <a:rPr lang="en-GB"/>
              <a:pPr>
                <a:defRPr/>
              </a:pPr>
              <a:t>26/09/2022</a:t>
            </a:fld>
            <a:endParaRPr lang="en-GB"/>
          </a:p>
        </p:txBody>
      </p:sp>
      <p:sp>
        <p:nvSpPr>
          <p:cNvPr id="5" name="Footer Placeholder 4">
            <a:extLst>
              <a:ext uri="{FF2B5EF4-FFF2-40B4-BE49-F238E27FC236}">
                <a16:creationId xmlns:a16="http://schemas.microsoft.com/office/drawing/2014/main" id="{71CD343F-5DF0-862B-5A58-FC6D0DD5A61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C2CC411-B260-720A-8AC2-F3C1DE081E91}"/>
              </a:ext>
            </a:extLst>
          </p:cNvPr>
          <p:cNvSpPr>
            <a:spLocks noGrp="1"/>
          </p:cNvSpPr>
          <p:nvPr>
            <p:ph type="sldNum" sz="quarter" idx="12"/>
          </p:nvPr>
        </p:nvSpPr>
        <p:spPr/>
        <p:txBody>
          <a:bodyPr/>
          <a:lstStyle>
            <a:lvl1pPr>
              <a:defRPr/>
            </a:lvl1pPr>
          </a:lstStyle>
          <a:p>
            <a:pPr>
              <a:defRPr/>
            </a:pPr>
            <a:fld id="{D2C1099B-8D05-45CD-AE0C-745BDD7274E9}" type="slidenum">
              <a:rPr lang="en-GB"/>
              <a:pPr>
                <a:defRPr/>
              </a:pPr>
              <a:t>‹#›</a:t>
            </a:fld>
            <a:endParaRPr lang="en-GB"/>
          </a:p>
        </p:txBody>
      </p:sp>
    </p:spTree>
    <p:extLst>
      <p:ext uri="{BB962C8B-B14F-4D97-AF65-F5344CB8AC3E}">
        <p14:creationId xmlns:p14="http://schemas.microsoft.com/office/powerpoint/2010/main" val="3452171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7EA53471-F8CF-9F88-9CA1-90A83FB908A5}"/>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8FDC0C4E-0ACE-840B-498D-0F13FB4687CF}"/>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5">
              <a:extLst>
                <a:ext uri="{FF2B5EF4-FFF2-40B4-BE49-F238E27FC236}">
                  <a16:creationId xmlns:a16="http://schemas.microsoft.com/office/drawing/2014/main" id="{591F2C37-3E12-B6AA-399C-F759180E887F}"/>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7" name="Rectangle 6">
            <a:extLst>
              <a:ext uri="{FF2B5EF4-FFF2-40B4-BE49-F238E27FC236}">
                <a16:creationId xmlns:a16="http://schemas.microsoft.com/office/drawing/2014/main" id="{E65071D5-78E6-44BE-FF42-1791A145BC4D}"/>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8" name="Date Placeholder 3">
            <a:extLst>
              <a:ext uri="{FF2B5EF4-FFF2-40B4-BE49-F238E27FC236}">
                <a16:creationId xmlns:a16="http://schemas.microsoft.com/office/drawing/2014/main" id="{D3871236-7072-C8CF-141B-247741D360B0}"/>
              </a:ext>
            </a:extLst>
          </p:cNvPr>
          <p:cNvSpPr>
            <a:spLocks noGrp="1"/>
          </p:cNvSpPr>
          <p:nvPr>
            <p:ph type="dt" sz="half" idx="10"/>
          </p:nvPr>
        </p:nvSpPr>
        <p:spPr bwMode="gray">
          <a:xfrm rot="5400000">
            <a:off x="10158413" y="1792288"/>
            <a:ext cx="990600" cy="304800"/>
          </a:xfrm>
        </p:spPr>
        <p:txBody>
          <a:bodyPr anchor="t"/>
          <a:lstStyle>
            <a:lvl1pPr algn="l">
              <a:defRPr b="0" i="0" smtClean="0">
                <a:solidFill>
                  <a:schemeClr val="bg1">
                    <a:alpha val="60000"/>
                  </a:schemeClr>
                </a:solidFill>
              </a:defRPr>
            </a:lvl1pPr>
          </a:lstStyle>
          <a:p>
            <a:pPr>
              <a:defRPr/>
            </a:pPr>
            <a:fld id="{CA35F2B1-6CA5-4DCD-B532-05E6AD98F6C3}" type="datetimeFigureOut">
              <a:rPr lang="en-GB"/>
              <a:pPr>
                <a:defRPr/>
              </a:pPr>
              <a:t>26/09/2022</a:t>
            </a:fld>
            <a:endParaRPr lang="en-GB"/>
          </a:p>
        </p:txBody>
      </p:sp>
      <p:sp>
        <p:nvSpPr>
          <p:cNvPr id="9" name="Footer Placeholder 4">
            <a:extLst>
              <a:ext uri="{FF2B5EF4-FFF2-40B4-BE49-F238E27FC236}">
                <a16:creationId xmlns:a16="http://schemas.microsoft.com/office/drawing/2014/main" id="{F5E0B57A-253C-E55D-49FA-06681DE44A6E}"/>
              </a:ext>
            </a:extLst>
          </p:cNvPr>
          <p:cNvSpPr>
            <a:spLocks noGrp="1"/>
          </p:cNvSpPr>
          <p:nvPr>
            <p:ph type="ftr" sz="quarter" idx="11"/>
          </p:nvPr>
        </p:nvSpPr>
        <p:spPr bwMode="gray">
          <a:xfrm rot="5400000">
            <a:off x="8952706" y="3228182"/>
            <a:ext cx="3859213" cy="304800"/>
          </a:xfrm>
        </p:spPr>
        <p:txBody>
          <a:bodyPr/>
          <a:lstStyle>
            <a:lvl1pPr>
              <a:defRPr b="0" i="0">
                <a:solidFill>
                  <a:schemeClr val="bg1">
                    <a:alpha val="60000"/>
                  </a:schemeClr>
                </a:solidFill>
              </a:defRPr>
            </a:lvl1pPr>
          </a:lstStyle>
          <a:p>
            <a:pPr>
              <a:defRPr/>
            </a:pPr>
            <a:endParaRPr lang="en-GB"/>
          </a:p>
        </p:txBody>
      </p:sp>
      <p:sp>
        <p:nvSpPr>
          <p:cNvPr id="10" name="Slide Number Placeholder 5">
            <a:extLst>
              <a:ext uri="{FF2B5EF4-FFF2-40B4-BE49-F238E27FC236}">
                <a16:creationId xmlns:a16="http://schemas.microsoft.com/office/drawing/2014/main" id="{2207DF54-600C-63C8-B1D6-01369EDB4573}"/>
              </a:ext>
            </a:extLst>
          </p:cNvPr>
          <p:cNvSpPr>
            <a:spLocks noGrp="1"/>
          </p:cNvSpPr>
          <p:nvPr>
            <p:ph type="sldNum" sz="quarter" idx="12"/>
          </p:nvPr>
        </p:nvSpPr>
        <p:spPr/>
        <p:txBody>
          <a:bodyPr/>
          <a:lstStyle>
            <a:lvl1pPr>
              <a:defRPr/>
            </a:lvl1pPr>
          </a:lstStyle>
          <a:p>
            <a:pPr>
              <a:defRPr/>
            </a:pPr>
            <a:fld id="{93332955-A116-4466-A85B-7DBA1EF1B416}" type="slidenum">
              <a:rPr lang="en-GB"/>
              <a:pPr>
                <a:defRPr/>
              </a:pPr>
              <a:t>‹#›</a:t>
            </a:fld>
            <a:endParaRPr lang="en-GB"/>
          </a:p>
        </p:txBody>
      </p:sp>
    </p:spTree>
    <p:extLst>
      <p:ext uri="{BB962C8B-B14F-4D97-AF65-F5344CB8AC3E}">
        <p14:creationId xmlns:p14="http://schemas.microsoft.com/office/powerpoint/2010/main" val="1959704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54B4479C-4E11-9674-86C2-7C8BDEC2F531}"/>
              </a:ext>
            </a:extLst>
          </p:cNvPr>
          <p:cNvSpPr>
            <a:spLocks noGrp="1"/>
          </p:cNvSpPr>
          <p:nvPr>
            <p:ph type="dt" sz="half" idx="10"/>
          </p:nvPr>
        </p:nvSpPr>
        <p:spPr/>
        <p:txBody>
          <a:bodyPr/>
          <a:lstStyle>
            <a:lvl1pPr>
              <a:defRPr/>
            </a:lvl1pPr>
          </a:lstStyle>
          <a:p>
            <a:pPr>
              <a:defRPr/>
            </a:pPr>
            <a:fld id="{E4453BF6-7F00-4946-9054-9EC729702208}" type="datetimeFigureOut">
              <a:rPr lang="en-GB"/>
              <a:pPr>
                <a:defRPr/>
              </a:pPr>
              <a:t>26/09/2022</a:t>
            </a:fld>
            <a:endParaRPr lang="en-GB"/>
          </a:p>
        </p:txBody>
      </p:sp>
      <p:sp>
        <p:nvSpPr>
          <p:cNvPr id="5" name="Footer Placeholder 4">
            <a:extLst>
              <a:ext uri="{FF2B5EF4-FFF2-40B4-BE49-F238E27FC236}">
                <a16:creationId xmlns:a16="http://schemas.microsoft.com/office/drawing/2014/main" id="{7179A886-12E4-CC02-26A4-AF4A20C64FF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5E11DC5-3F1E-DB88-861B-A9E997BF1519}"/>
              </a:ext>
            </a:extLst>
          </p:cNvPr>
          <p:cNvSpPr>
            <a:spLocks noGrp="1"/>
          </p:cNvSpPr>
          <p:nvPr>
            <p:ph type="sldNum" sz="quarter" idx="12"/>
          </p:nvPr>
        </p:nvSpPr>
        <p:spPr/>
        <p:txBody>
          <a:bodyPr/>
          <a:lstStyle>
            <a:lvl1pPr>
              <a:defRPr/>
            </a:lvl1pPr>
          </a:lstStyle>
          <a:p>
            <a:pPr>
              <a:defRPr/>
            </a:pPr>
            <a:fld id="{7F867945-1024-47E8-9C96-793C0AE68378}" type="slidenum">
              <a:rPr lang="en-GB"/>
              <a:pPr>
                <a:defRPr/>
              </a:pPr>
              <a:t>‹#›</a:t>
            </a:fld>
            <a:endParaRPr lang="en-GB"/>
          </a:p>
        </p:txBody>
      </p:sp>
    </p:spTree>
    <p:extLst>
      <p:ext uri="{BB962C8B-B14F-4D97-AF65-F5344CB8AC3E}">
        <p14:creationId xmlns:p14="http://schemas.microsoft.com/office/powerpoint/2010/main" val="157114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620BD083-6EFD-141E-13D3-AC1CF3FE0221}"/>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2CF8ACD0-779D-A220-B18F-A7B1BCB2A19B}"/>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4AD20A63-D096-56E2-FB43-05473BDEE657}"/>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FE21FA60-62E1-5FB2-AA78-900C381EF06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2E82957F-ED45-2C61-9E1B-3BFA563EEB6A}"/>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37348FF0-DEA6-AAE4-7786-39A1EAD551A3}"/>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C27A9B51-A205-0657-2B4A-B73148F87987}"/>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AF8EA12-4AA5-E6BB-2167-1B480A93C6B4}"/>
                </a:ext>
              </a:extLst>
            </p:cNvPr>
            <p:cNvSpPr/>
            <p:nvPr/>
          </p:nvSpPr>
          <p:spPr bwMode="gray">
            <a:xfrm>
              <a:off x="7289800" y="401638"/>
              <a:ext cx="44783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04D2BF5B-9C99-5C30-8392-FA8303060B80}"/>
                </a:ext>
              </a:extLst>
            </p:cNvPr>
            <p:cNvSpPr>
              <a:spLocks/>
            </p:cNvSpPr>
            <p:nvPr/>
          </p:nvSpPr>
          <p:spPr bwMode="gray">
            <a:xfrm rot="-5400000">
              <a:off x="3787244"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CBA2118E-653D-AA93-EF37-DD6355989056}"/>
                </a:ext>
              </a:extLst>
            </p:cNvPr>
            <p:cNvSpPr>
              <a:spLocks/>
            </p:cNvSpPr>
            <p:nvPr/>
          </p:nvSpPr>
          <p:spPr bwMode="gray">
            <a:xfrm rot="-5677511">
              <a:off x="4698352"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38290DC3-FA86-6D31-AD53-8555C65B0F0D}"/>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E2993A11-9B4A-8E02-19AE-112FD3C3512C}"/>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677645"/>
            <a:ext cx="4351025" cy="2283824"/>
          </a:xfrm>
        </p:spPr>
        <p:txBody>
          <a:bodyP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16" name="Date Placeholder 3">
            <a:extLst>
              <a:ext uri="{FF2B5EF4-FFF2-40B4-BE49-F238E27FC236}">
                <a16:creationId xmlns:a16="http://schemas.microsoft.com/office/drawing/2014/main" id="{E7BFD547-45F4-6E25-3C85-0A7B63544042}"/>
              </a:ext>
            </a:extLst>
          </p:cNvPr>
          <p:cNvSpPr>
            <a:spLocks noGrp="1"/>
          </p:cNvSpPr>
          <p:nvPr>
            <p:ph type="dt" sz="half" idx="10"/>
          </p:nvPr>
        </p:nvSpPr>
        <p:spPr/>
        <p:txBody>
          <a:bodyPr/>
          <a:lstStyle>
            <a:lvl1pPr>
              <a:defRPr/>
            </a:lvl1pPr>
          </a:lstStyle>
          <a:p>
            <a:pPr>
              <a:defRPr/>
            </a:pPr>
            <a:fld id="{754D31B6-105E-4AEB-ADC1-FA5F39E30A9D}" type="datetimeFigureOut">
              <a:rPr lang="en-GB"/>
              <a:pPr>
                <a:defRPr/>
              </a:pPr>
              <a:t>26/09/2022</a:t>
            </a:fld>
            <a:endParaRPr lang="en-GB"/>
          </a:p>
        </p:txBody>
      </p:sp>
      <p:sp>
        <p:nvSpPr>
          <p:cNvPr id="17" name="Footer Placeholder 4">
            <a:extLst>
              <a:ext uri="{FF2B5EF4-FFF2-40B4-BE49-F238E27FC236}">
                <a16:creationId xmlns:a16="http://schemas.microsoft.com/office/drawing/2014/main" id="{4C097ACE-167B-21B5-8444-D5D4F3164B3F}"/>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5">
            <a:extLst>
              <a:ext uri="{FF2B5EF4-FFF2-40B4-BE49-F238E27FC236}">
                <a16:creationId xmlns:a16="http://schemas.microsoft.com/office/drawing/2014/main" id="{C8255789-6F51-4D8C-8824-74E41AE0DD31}"/>
              </a:ext>
            </a:extLst>
          </p:cNvPr>
          <p:cNvSpPr>
            <a:spLocks noGrp="1"/>
          </p:cNvSpPr>
          <p:nvPr>
            <p:ph type="sldNum" sz="quarter" idx="12"/>
          </p:nvPr>
        </p:nvSpPr>
        <p:spPr/>
        <p:txBody>
          <a:bodyPr/>
          <a:lstStyle>
            <a:lvl1pPr>
              <a:defRPr/>
            </a:lvl1pPr>
          </a:lstStyle>
          <a:p>
            <a:pPr>
              <a:defRPr/>
            </a:pPr>
            <a:fld id="{A99333D9-308A-4678-A2B8-0FE1061DA9CB}" type="slidenum">
              <a:rPr lang="en-GB"/>
              <a:pPr>
                <a:defRPr/>
              </a:pPr>
              <a:t>‹#›</a:t>
            </a:fld>
            <a:endParaRPr lang="en-GB"/>
          </a:p>
        </p:txBody>
      </p:sp>
    </p:spTree>
    <p:extLst>
      <p:ext uri="{BB962C8B-B14F-4D97-AF65-F5344CB8AC3E}">
        <p14:creationId xmlns:p14="http://schemas.microsoft.com/office/powerpoint/2010/main" val="687820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3">
            <a:extLst>
              <a:ext uri="{FF2B5EF4-FFF2-40B4-BE49-F238E27FC236}">
                <a16:creationId xmlns:a16="http://schemas.microsoft.com/office/drawing/2014/main" id="{002C736D-5F38-0618-202A-80EA673958F6}"/>
              </a:ext>
            </a:extLst>
          </p:cNvPr>
          <p:cNvSpPr>
            <a:spLocks noGrp="1"/>
          </p:cNvSpPr>
          <p:nvPr>
            <p:ph type="dt" sz="half" idx="10"/>
          </p:nvPr>
        </p:nvSpPr>
        <p:spPr/>
        <p:txBody>
          <a:bodyPr/>
          <a:lstStyle>
            <a:lvl1pPr>
              <a:defRPr/>
            </a:lvl1pPr>
          </a:lstStyle>
          <a:p>
            <a:pPr>
              <a:defRPr/>
            </a:pPr>
            <a:fld id="{F043BA3D-660D-4999-ACC1-DC1AC1DCA687}" type="datetimeFigureOut">
              <a:rPr lang="en-GB"/>
              <a:pPr>
                <a:defRPr/>
              </a:pPr>
              <a:t>26/09/2022</a:t>
            </a:fld>
            <a:endParaRPr lang="en-GB"/>
          </a:p>
        </p:txBody>
      </p:sp>
      <p:sp>
        <p:nvSpPr>
          <p:cNvPr id="6" name="Footer Placeholder 4">
            <a:extLst>
              <a:ext uri="{FF2B5EF4-FFF2-40B4-BE49-F238E27FC236}">
                <a16:creationId xmlns:a16="http://schemas.microsoft.com/office/drawing/2014/main" id="{BEAA082C-465A-7782-3467-245EC748B37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1EEFF71E-08CE-F92C-FF4F-46601443253D}"/>
              </a:ext>
            </a:extLst>
          </p:cNvPr>
          <p:cNvSpPr>
            <a:spLocks noGrp="1"/>
          </p:cNvSpPr>
          <p:nvPr>
            <p:ph type="sldNum" sz="quarter" idx="12"/>
          </p:nvPr>
        </p:nvSpPr>
        <p:spPr/>
        <p:txBody>
          <a:bodyPr/>
          <a:lstStyle>
            <a:lvl1pPr>
              <a:defRPr/>
            </a:lvl1pPr>
          </a:lstStyle>
          <a:p>
            <a:pPr>
              <a:defRPr/>
            </a:pPr>
            <a:fld id="{D1549EF6-8AA4-457B-8D26-EFB00F914C61}" type="slidenum">
              <a:rPr lang="en-GB"/>
              <a:pPr>
                <a:defRPr/>
              </a:pPr>
              <a:t>‹#›</a:t>
            </a:fld>
            <a:endParaRPr lang="en-GB"/>
          </a:p>
        </p:txBody>
      </p:sp>
    </p:spTree>
    <p:extLst>
      <p:ext uri="{BB962C8B-B14F-4D97-AF65-F5344CB8AC3E}">
        <p14:creationId xmlns:p14="http://schemas.microsoft.com/office/powerpoint/2010/main" val="266654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a:extLst>
              <a:ext uri="{FF2B5EF4-FFF2-40B4-BE49-F238E27FC236}">
                <a16:creationId xmlns:a16="http://schemas.microsoft.com/office/drawing/2014/main" id="{5768785A-22AD-6FA1-B931-162029C1BD97}"/>
              </a:ext>
            </a:extLst>
          </p:cNvPr>
          <p:cNvSpPr>
            <a:spLocks noGrp="1"/>
          </p:cNvSpPr>
          <p:nvPr>
            <p:ph type="dt" sz="half" idx="10"/>
          </p:nvPr>
        </p:nvSpPr>
        <p:spPr/>
        <p:txBody>
          <a:bodyPr/>
          <a:lstStyle>
            <a:lvl1pPr>
              <a:defRPr/>
            </a:lvl1pPr>
          </a:lstStyle>
          <a:p>
            <a:pPr>
              <a:defRPr/>
            </a:pPr>
            <a:fld id="{5A29CD91-B8A8-4A61-B36D-BBFD175F1BDD}" type="datetimeFigureOut">
              <a:rPr lang="en-GB"/>
              <a:pPr>
                <a:defRPr/>
              </a:pPr>
              <a:t>26/09/2022</a:t>
            </a:fld>
            <a:endParaRPr lang="en-GB"/>
          </a:p>
        </p:txBody>
      </p:sp>
      <p:sp>
        <p:nvSpPr>
          <p:cNvPr id="8" name="Footer Placeholder 4">
            <a:extLst>
              <a:ext uri="{FF2B5EF4-FFF2-40B4-BE49-F238E27FC236}">
                <a16:creationId xmlns:a16="http://schemas.microsoft.com/office/drawing/2014/main" id="{4AEBE490-0EB6-5CBC-D57A-DB1B136CDD67}"/>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C0F8EBBA-7B1D-DFB1-5980-2514A4CC1111}"/>
              </a:ext>
            </a:extLst>
          </p:cNvPr>
          <p:cNvSpPr>
            <a:spLocks noGrp="1"/>
          </p:cNvSpPr>
          <p:nvPr>
            <p:ph type="sldNum" sz="quarter" idx="12"/>
          </p:nvPr>
        </p:nvSpPr>
        <p:spPr/>
        <p:txBody>
          <a:bodyPr/>
          <a:lstStyle>
            <a:lvl1pPr>
              <a:defRPr/>
            </a:lvl1pPr>
          </a:lstStyle>
          <a:p>
            <a:pPr>
              <a:defRPr/>
            </a:pPr>
            <a:fld id="{8FACFB25-EDD0-4909-BF05-F9640E62D347}" type="slidenum">
              <a:rPr lang="en-GB"/>
              <a:pPr>
                <a:defRPr/>
              </a:pPr>
              <a:t>‹#›</a:t>
            </a:fld>
            <a:endParaRPr lang="en-GB"/>
          </a:p>
        </p:txBody>
      </p:sp>
    </p:spTree>
    <p:extLst>
      <p:ext uri="{BB962C8B-B14F-4D97-AF65-F5344CB8AC3E}">
        <p14:creationId xmlns:p14="http://schemas.microsoft.com/office/powerpoint/2010/main" val="2253585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2" name="Date Placeholder 3">
            <a:extLst>
              <a:ext uri="{FF2B5EF4-FFF2-40B4-BE49-F238E27FC236}">
                <a16:creationId xmlns:a16="http://schemas.microsoft.com/office/drawing/2014/main" id="{E22870E5-D9F8-B299-817F-DC56F239D573}"/>
              </a:ext>
            </a:extLst>
          </p:cNvPr>
          <p:cNvSpPr>
            <a:spLocks noGrp="1"/>
          </p:cNvSpPr>
          <p:nvPr>
            <p:ph type="dt" sz="half" idx="10"/>
          </p:nvPr>
        </p:nvSpPr>
        <p:spPr/>
        <p:txBody>
          <a:bodyPr/>
          <a:lstStyle>
            <a:lvl1pPr>
              <a:defRPr/>
            </a:lvl1pPr>
          </a:lstStyle>
          <a:p>
            <a:pPr>
              <a:defRPr/>
            </a:pPr>
            <a:fld id="{C6E94A5C-88BF-4F74-BDE3-852FD0386EC5}" type="datetimeFigureOut">
              <a:rPr lang="en-GB"/>
              <a:pPr>
                <a:defRPr/>
              </a:pPr>
              <a:t>26/09/2022</a:t>
            </a:fld>
            <a:endParaRPr lang="en-GB"/>
          </a:p>
        </p:txBody>
      </p:sp>
      <p:sp>
        <p:nvSpPr>
          <p:cNvPr id="3" name="Footer Placeholder 4">
            <a:extLst>
              <a:ext uri="{FF2B5EF4-FFF2-40B4-BE49-F238E27FC236}">
                <a16:creationId xmlns:a16="http://schemas.microsoft.com/office/drawing/2014/main" id="{DC54F067-EFB9-424D-6085-77B99A9CBF0E}"/>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B3096E40-D52B-B435-8F29-BB405D0905CF}"/>
              </a:ext>
            </a:extLst>
          </p:cNvPr>
          <p:cNvSpPr>
            <a:spLocks noGrp="1"/>
          </p:cNvSpPr>
          <p:nvPr>
            <p:ph type="sldNum" sz="quarter" idx="12"/>
          </p:nvPr>
        </p:nvSpPr>
        <p:spPr/>
        <p:txBody>
          <a:bodyPr/>
          <a:lstStyle>
            <a:lvl1pPr>
              <a:defRPr/>
            </a:lvl1pPr>
          </a:lstStyle>
          <a:p>
            <a:pPr>
              <a:defRPr/>
            </a:pPr>
            <a:fld id="{3521158B-7852-4350-AD9D-F63790F7F866}" type="slidenum">
              <a:rPr lang="en-GB"/>
              <a:pPr>
                <a:defRPr/>
              </a:pPr>
              <a:t>‹#›</a:t>
            </a:fld>
            <a:endParaRPr lang="en-GB"/>
          </a:p>
        </p:txBody>
      </p:sp>
    </p:spTree>
    <p:extLst>
      <p:ext uri="{BB962C8B-B14F-4D97-AF65-F5344CB8AC3E}">
        <p14:creationId xmlns:p14="http://schemas.microsoft.com/office/powerpoint/2010/main" val="945553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3F8178-D1CD-6D3E-3D18-ECB17C4C9425}"/>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Date Placeholder 1">
            <a:extLst>
              <a:ext uri="{FF2B5EF4-FFF2-40B4-BE49-F238E27FC236}">
                <a16:creationId xmlns:a16="http://schemas.microsoft.com/office/drawing/2014/main" id="{DB747B77-F666-6E00-C60E-ECC9BFACFED6}"/>
              </a:ext>
            </a:extLst>
          </p:cNvPr>
          <p:cNvSpPr>
            <a:spLocks noGrp="1"/>
          </p:cNvSpPr>
          <p:nvPr>
            <p:ph type="dt" sz="half" idx="10"/>
          </p:nvPr>
        </p:nvSpPr>
        <p:spPr/>
        <p:txBody>
          <a:bodyPr/>
          <a:lstStyle>
            <a:lvl1pPr>
              <a:defRPr/>
            </a:lvl1pPr>
          </a:lstStyle>
          <a:p>
            <a:pPr>
              <a:defRPr/>
            </a:pPr>
            <a:fld id="{49A0BBF9-3902-4A82-9EDD-DD535C500563}" type="datetimeFigureOut">
              <a:rPr lang="en-GB"/>
              <a:pPr>
                <a:defRPr/>
              </a:pPr>
              <a:t>26/09/2022</a:t>
            </a:fld>
            <a:endParaRPr lang="en-GB"/>
          </a:p>
        </p:txBody>
      </p:sp>
      <p:sp>
        <p:nvSpPr>
          <p:cNvPr id="4" name="Footer Placeholder 2">
            <a:extLst>
              <a:ext uri="{FF2B5EF4-FFF2-40B4-BE49-F238E27FC236}">
                <a16:creationId xmlns:a16="http://schemas.microsoft.com/office/drawing/2014/main" id="{B8303151-939A-6DC8-66BA-EA9A9E2EAFD3}"/>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3">
            <a:extLst>
              <a:ext uri="{FF2B5EF4-FFF2-40B4-BE49-F238E27FC236}">
                <a16:creationId xmlns:a16="http://schemas.microsoft.com/office/drawing/2014/main" id="{0930C4B0-6DB6-37E2-A884-72E18275EA48}"/>
              </a:ext>
            </a:extLst>
          </p:cNvPr>
          <p:cNvSpPr>
            <a:spLocks noGrp="1"/>
          </p:cNvSpPr>
          <p:nvPr>
            <p:ph type="sldNum" sz="quarter" idx="12"/>
          </p:nvPr>
        </p:nvSpPr>
        <p:spPr/>
        <p:txBody>
          <a:bodyPr/>
          <a:lstStyle>
            <a:lvl1pPr>
              <a:defRPr/>
            </a:lvl1pPr>
          </a:lstStyle>
          <a:p>
            <a:pPr>
              <a:defRPr/>
            </a:pPr>
            <a:fld id="{F65731E6-B138-4F06-AFC5-7BA27605F824}" type="slidenum">
              <a:rPr lang="en-GB"/>
              <a:pPr>
                <a:defRPr/>
              </a:pPr>
              <a:t>‹#›</a:t>
            </a:fld>
            <a:endParaRPr lang="en-GB"/>
          </a:p>
        </p:txBody>
      </p:sp>
    </p:spTree>
    <p:extLst>
      <p:ext uri="{BB962C8B-B14F-4D97-AF65-F5344CB8AC3E}">
        <p14:creationId xmlns:p14="http://schemas.microsoft.com/office/powerpoint/2010/main" val="152377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C958D7-A476-4FE3-2000-261EFF3F397F}"/>
              </a:ext>
            </a:extLst>
          </p:cNvPr>
          <p:cNvSpPr>
            <a:spLocks noGrp="1"/>
          </p:cNvSpPr>
          <p:nvPr>
            <p:ph type="dt" sz="half" idx="10"/>
          </p:nvPr>
        </p:nvSpPr>
        <p:spPr/>
        <p:txBody>
          <a:bodyPr/>
          <a:lstStyle>
            <a:lvl1pPr>
              <a:defRPr/>
            </a:lvl1pPr>
          </a:lstStyle>
          <a:p>
            <a:pPr>
              <a:defRPr/>
            </a:pPr>
            <a:fld id="{2E9FDFA1-D1BF-45FC-93C3-B2C47937FBAB}" type="datetimeFigureOut">
              <a:rPr lang="en-GB"/>
              <a:pPr>
                <a:defRPr/>
              </a:pPr>
              <a:t>26/09/2022</a:t>
            </a:fld>
            <a:endParaRPr lang="en-GB"/>
          </a:p>
        </p:txBody>
      </p:sp>
      <p:sp>
        <p:nvSpPr>
          <p:cNvPr id="5" name="Footer Placeholder 4">
            <a:extLst>
              <a:ext uri="{FF2B5EF4-FFF2-40B4-BE49-F238E27FC236}">
                <a16:creationId xmlns:a16="http://schemas.microsoft.com/office/drawing/2014/main" id="{19CA1F1A-4A71-4F88-99D8-1BCB1BE2F7B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2857003-995B-AA4C-6999-3F096AA5DDCD}"/>
              </a:ext>
            </a:extLst>
          </p:cNvPr>
          <p:cNvSpPr>
            <a:spLocks noGrp="1"/>
          </p:cNvSpPr>
          <p:nvPr>
            <p:ph type="sldNum" sz="quarter" idx="12"/>
          </p:nvPr>
        </p:nvSpPr>
        <p:spPr/>
        <p:txBody>
          <a:bodyPr/>
          <a:lstStyle>
            <a:lvl1pPr>
              <a:defRPr/>
            </a:lvl1pPr>
          </a:lstStyle>
          <a:p>
            <a:pPr>
              <a:defRPr/>
            </a:pPr>
            <a:fld id="{965282E9-E949-4F8F-A2DB-2C89BBB55A69}" type="slidenum">
              <a:rPr lang="en-GB"/>
              <a:pPr>
                <a:defRPr/>
              </a:pPr>
              <a:t>‹#›</a:t>
            </a:fld>
            <a:endParaRPr lang="en-GB"/>
          </a:p>
        </p:txBody>
      </p:sp>
    </p:spTree>
    <p:extLst>
      <p:ext uri="{BB962C8B-B14F-4D97-AF65-F5344CB8AC3E}">
        <p14:creationId xmlns:p14="http://schemas.microsoft.com/office/powerpoint/2010/main" val="3117879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276B6BCD-F8F8-AA1E-4033-65EE1B43DDD9}"/>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F5A350E6-3A78-4EE2-AC20-85E6117B53DE}"/>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EE3284F3-3244-6CE3-B0AD-14B7FC104CE3}"/>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70E64770-EB2E-F4B8-856F-E7AD91E62902}"/>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D98AFD91-4D61-E7C9-3066-6FBE9C12DAF9}"/>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5BB41DB7-F427-8112-D4BD-73D6DC98072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233B518B-3DE2-28A2-B945-0A1110E262F0}"/>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C2A25CA-6A49-7EAD-1A62-0AAF80DB5D88}"/>
                </a:ext>
              </a:extLst>
            </p:cNvPr>
            <p:cNvSpPr/>
            <p:nvPr/>
          </p:nvSpPr>
          <p:spPr bwMode="gray">
            <a:xfrm>
              <a:off x="5713413" y="401638"/>
              <a:ext cx="60547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4CC8603B-598D-4016-6B5D-C0683B4A2239}"/>
                </a:ext>
              </a:extLst>
            </p:cNvPr>
            <p:cNvSpPr>
              <a:spLocks/>
            </p:cNvSpPr>
            <p:nvPr/>
          </p:nvSpPr>
          <p:spPr bwMode="gray">
            <a:xfrm rot="-5677511">
              <a:off x="3140485"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775E3F0E-9130-6A0E-B3E1-F535B62A695A}"/>
                </a:ext>
              </a:extLst>
            </p:cNvPr>
            <p:cNvSpPr>
              <a:spLocks/>
            </p:cNvSpPr>
            <p:nvPr/>
          </p:nvSpPr>
          <p:spPr bwMode="gray">
            <a:xfrm rot="-5400000">
              <a:off x="2229377"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 name="Freeform 5">
              <a:extLst>
                <a:ext uri="{FF2B5EF4-FFF2-40B4-BE49-F238E27FC236}">
                  <a16:creationId xmlns:a16="http://schemas.microsoft.com/office/drawing/2014/main" id="{AA2B9A12-FD89-9BDA-470A-E1944856353A}"/>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6" name="Rectangle 15">
            <a:extLst>
              <a:ext uri="{FF2B5EF4-FFF2-40B4-BE49-F238E27FC236}">
                <a16:creationId xmlns:a16="http://schemas.microsoft.com/office/drawing/2014/main" id="{70D33A24-AD05-6029-5952-A3AA5FCD6FDD}"/>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Date Placeholder 4">
            <a:extLst>
              <a:ext uri="{FF2B5EF4-FFF2-40B4-BE49-F238E27FC236}">
                <a16:creationId xmlns:a16="http://schemas.microsoft.com/office/drawing/2014/main" id="{1E3B3111-B4CC-55CA-BF3F-52EBF8374AA5}"/>
              </a:ext>
            </a:extLst>
          </p:cNvPr>
          <p:cNvSpPr>
            <a:spLocks noGrp="1"/>
          </p:cNvSpPr>
          <p:nvPr>
            <p:ph type="dt" sz="half" idx="10"/>
          </p:nvPr>
        </p:nvSpPr>
        <p:spPr/>
        <p:txBody>
          <a:bodyPr/>
          <a:lstStyle>
            <a:lvl1pPr>
              <a:defRPr/>
            </a:lvl1pPr>
          </a:lstStyle>
          <a:p>
            <a:pPr>
              <a:defRPr/>
            </a:pPr>
            <a:fld id="{21004E9E-5E51-4668-BCDF-B3E604F9CDDE}" type="datetimeFigureOut">
              <a:rPr lang="en-GB"/>
              <a:pPr>
                <a:defRPr/>
              </a:pPr>
              <a:t>26/09/2022</a:t>
            </a:fld>
            <a:endParaRPr lang="en-GB"/>
          </a:p>
        </p:txBody>
      </p:sp>
      <p:sp>
        <p:nvSpPr>
          <p:cNvPr id="18" name="Footer Placeholder 5">
            <a:extLst>
              <a:ext uri="{FF2B5EF4-FFF2-40B4-BE49-F238E27FC236}">
                <a16:creationId xmlns:a16="http://schemas.microsoft.com/office/drawing/2014/main" id="{16CCD6F4-3DD4-F82E-0C90-8BDC73F99D7A}"/>
              </a:ext>
            </a:extLst>
          </p:cNvPr>
          <p:cNvSpPr>
            <a:spLocks noGrp="1"/>
          </p:cNvSpPr>
          <p:nvPr>
            <p:ph type="ftr" sz="quarter" idx="11"/>
          </p:nvPr>
        </p:nvSpPr>
        <p:spPr/>
        <p:txBody>
          <a:bodyPr/>
          <a:lstStyle>
            <a:lvl1pPr>
              <a:defRPr/>
            </a:lvl1pPr>
          </a:lstStyle>
          <a:p>
            <a:pPr>
              <a:defRPr/>
            </a:pPr>
            <a:endParaRPr lang="en-GB"/>
          </a:p>
        </p:txBody>
      </p:sp>
      <p:sp>
        <p:nvSpPr>
          <p:cNvPr id="19" name="Slide Number Placeholder 6">
            <a:extLst>
              <a:ext uri="{FF2B5EF4-FFF2-40B4-BE49-F238E27FC236}">
                <a16:creationId xmlns:a16="http://schemas.microsoft.com/office/drawing/2014/main" id="{D86B5C8D-2B20-20D7-CC67-4B8C2230A4ED}"/>
              </a:ext>
            </a:extLst>
          </p:cNvPr>
          <p:cNvSpPr>
            <a:spLocks noGrp="1"/>
          </p:cNvSpPr>
          <p:nvPr>
            <p:ph type="sldNum" sz="quarter" idx="12"/>
          </p:nvPr>
        </p:nvSpPr>
        <p:spPr/>
        <p:txBody>
          <a:bodyPr/>
          <a:lstStyle>
            <a:lvl1pPr>
              <a:defRPr/>
            </a:lvl1pPr>
          </a:lstStyle>
          <a:p>
            <a:pPr>
              <a:defRPr/>
            </a:pPr>
            <a:fld id="{26E44DCD-2764-4793-90B2-109A9977F886}" type="slidenum">
              <a:rPr lang="en-GB"/>
              <a:pPr>
                <a:defRPr/>
              </a:pPr>
              <a:t>‹#›</a:t>
            </a:fld>
            <a:endParaRPr lang="en-GB"/>
          </a:p>
        </p:txBody>
      </p:sp>
    </p:spTree>
    <p:extLst>
      <p:ext uri="{BB962C8B-B14F-4D97-AF65-F5344CB8AC3E}">
        <p14:creationId xmlns:p14="http://schemas.microsoft.com/office/powerpoint/2010/main" val="375227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1F8B62E3-FE2B-3D25-A18D-7FE6A253F65F}"/>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468E26FA-3F33-0EF3-94FB-23CF38708EAC}"/>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55477A45-CB4F-63EE-5ABB-3E67863C236F}"/>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D897E885-B4FB-AECE-9AC4-93F6A9F2068F}"/>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D1B10722-1E0B-B410-D74D-2DD56662CA6F}"/>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7244F301-D3C0-6C9D-A680-7D8BC87C9117}"/>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2AD0B718-CA49-18DA-D283-B28EEBA0F596}"/>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C3E374C-4A40-1FB6-9005-62E34495B791}"/>
                </a:ext>
              </a:extLst>
            </p:cNvPr>
            <p:cNvSpPr/>
            <p:nvPr/>
          </p:nvSpPr>
          <p:spPr bwMode="gray">
            <a:xfrm>
              <a:off x="6172200" y="401638"/>
              <a:ext cx="55959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0A19DA5B-24AA-BC2C-3878-2FB50A1FAC6D}"/>
                </a:ext>
              </a:extLst>
            </p:cNvPr>
            <p:cNvSpPr>
              <a:spLocks/>
            </p:cNvSpPr>
            <p:nvPr/>
          </p:nvSpPr>
          <p:spPr bwMode="gray">
            <a:xfrm rot="-5677511">
              <a:off x="4203594"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F0E448A6-4108-C3EC-6D1A-ADC1A65E0222}"/>
                </a:ext>
              </a:extLst>
            </p:cNvPr>
            <p:cNvSpPr>
              <a:spLocks/>
            </p:cNvSpPr>
            <p:nvPr/>
          </p:nvSpPr>
          <p:spPr bwMode="gray">
            <a:xfrm rot="-5400000">
              <a:off x="3295432"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 name="Freeform 5">
              <a:extLst>
                <a:ext uri="{FF2B5EF4-FFF2-40B4-BE49-F238E27FC236}">
                  <a16:creationId xmlns:a16="http://schemas.microsoft.com/office/drawing/2014/main" id="{48E5FCF7-8D5C-255A-42C9-D2A9866681DF}"/>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6" name="Rectangle 15">
            <a:extLst>
              <a:ext uri="{FF2B5EF4-FFF2-40B4-BE49-F238E27FC236}">
                <a16:creationId xmlns:a16="http://schemas.microsoft.com/office/drawing/2014/main" id="{F133D78D-5981-4830-323D-CC6D450AB449}"/>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Date Placeholder 4">
            <a:extLst>
              <a:ext uri="{FF2B5EF4-FFF2-40B4-BE49-F238E27FC236}">
                <a16:creationId xmlns:a16="http://schemas.microsoft.com/office/drawing/2014/main" id="{FEE0313D-E784-8B41-AAF3-B464F13ACF09}"/>
              </a:ext>
            </a:extLst>
          </p:cNvPr>
          <p:cNvSpPr>
            <a:spLocks noGrp="1"/>
          </p:cNvSpPr>
          <p:nvPr>
            <p:ph type="dt" sz="half" idx="10"/>
          </p:nvPr>
        </p:nvSpPr>
        <p:spPr/>
        <p:txBody>
          <a:bodyPr/>
          <a:lstStyle>
            <a:lvl1pPr>
              <a:defRPr/>
            </a:lvl1pPr>
          </a:lstStyle>
          <a:p>
            <a:pPr>
              <a:defRPr/>
            </a:pPr>
            <a:fld id="{586B1FA6-52FB-43B1-A27E-851DB47D43E6}" type="datetimeFigureOut">
              <a:rPr lang="en-GB"/>
              <a:pPr>
                <a:defRPr/>
              </a:pPr>
              <a:t>26/09/2022</a:t>
            </a:fld>
            <a:endParaRPr lang="en-GB"/>
          </a:p>
        </p:txBody>
      </p:sp>
      <p:sp>
        <p:nvSpPr>
          <p:cNvPr id="18" name="Footer Placeholder 5">
            <a:extLst>
              <a:ext uri="{FF2B5EF4-FFF2-40B4-BE49-F238E27FC236}">
                <a16:creationId xmlns:a16="http://schemas.microsoft.com/office/drawing/2014/main" id="{49C0E4CC-B3A9-9BF8-AD9E-4CDD4A561EE4}"/>
              </a:ext>
            </a:extLst>
          </p:cNvPr>
          <p:cNvSpPr>
            <a:spLocks noGrp="1"/>
          </p:cNvSpPr>
          <p:nvPr>
            <p:ph type="ftr" sz="quarter" idx="11"/>
          </p:nvPr>
        </p:nvSpPr>
        <p:spPr/>
        <p:txBody>
          <a:bodyPr/>
          <a:lstStyle>
            <a:lvl1pPr>
              <a:defRPr/>
            </a:lvl1pPr>
          </a:lstStyle>
          <a:p>
            <a:pPr>
              <a:defRPr/>
            </a:pPr>
            <a:endParaRPr lang="en-GB"/>
          </a:p>
        </p:txBody>
      </p:sp>
      <p:sp>
        <p:nvSpPr>
          <p:cNvPr id="19" name="Slide Number Placeholder 6">
            <a:extLst>
              <a:ext uri="{FF2B5EF4-FFF2-40B4-BE49-F238E27FC236}">
                <a16:creationId xmlns:a16="http://schemas.microsoft.com/office/drawing/2014/main" id="{F813BB45-2372-0549-3276-E5DFB4A8EBA0}"/>
              </a:ext>
            </a:extLst>
          </p:cNvPr>
          <p:cNvSpPr>
            <a:spLocks noGrp="1"/>
          </p:cNvSpPr>
          <p:nvPr>
            <p:ph type="sldNum" sz="quarter" idx="12"/>
          </p:nvPr>
        </p:nvSpPr>
        <p:spPr/>
        <p:txBody>
          <a:bodyPr/>
          <a:lstStyle>
            <a:lvl1pPr>
              <a:defRPr/>
            </a:lvl1pPr>
          </a:lstStyle>
          <a:p>
            <a:pPr>
              <a:defRPr/>
            </a:pPr>
            <a:fld id="{8592E7AB-1318-4418-BCFF-863ACD32DF0B}" type="slidenum">
              <a:rPr lang="en-GB"/>
              <a:pPr>
                <a:defRPr/>
              </a:pPr>
              <a:t>‹#›</a:t>
            </a:fld>
            <a:endParaRPr lang="en-GB"/>
          </a:p>
        </p:txBody>
      </p:sp>
    </p:spTree>
    <p:extLst>
      <p:ext uri="{BB962C8B-B14F-4D97-AF65-F5344CB8AC3E}">
        <p14:creationId xmlns:p14="http://schemas.microsoft.com/office/powerpoint/2010/main" val="756635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B2A9EAEA-6F1A-90CA-59F0-8A6607D67F37}"/>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51B425CB-9176-7C95-D68C-FBF975FC85ED}"/>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3F4936FA-0340-5ACA-1407-189FB4C2EBDD}"/>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A11F7C90-598C-D17B-5779-951379F6CE0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53A43A58-D16D-A880-887A-15540D9C1D59}"/>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D3D73F34-2662-C326-FA58-6DF22FACA359}"/>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1077F857-7602-7CD9-DD16-A5BF378031C5}"/>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9304DE3D-5A91-0D5D-FDA4-9B65D4860FEE}"/>
                </a:ext>
              </a:extLst>
            </p:cNvPr>
            <p:cNvSpPr>
              <a:spLocks/>
            </p:cNvSpPr>
            <p:nvPr/>
          </p:nvSpPr>
          <p:spPr bwMode="gray">
            <a:xfrm rot="10371525">
              <a:off x="263767" y="4438254"/>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D72A4CF3-F03B-ACD9-5905-2FD9626F54FD}"/>
                </a:ext>
              </a:extLst>
            </p:cNvPr>
            <p:cNvSpPr>
              <a:spLocks/>
            </p:cNvSpPr>
            <p:nvPr/>
          </p:nvSpPr>
          <p:spPr bwMode="gray">
            <a:xfrm rot="10800000">
              <a:off x="459506" y="321130"/>
              <a:ext cx="11277600" cy="4533900"/>
            </a:xfrm>
            <a:custGeom>
              <a:avLst/>
              <a:gdLst>
                <a:gd name="T0" fmla="*/ 0 w 7104"/>
                <a:gd name="T1" fmla="*/ 0 h 2856"/>
                <a:gd name="T2" fmla="*/ 0 w 7104"/>
                <a:gd name="T3" fmla="*/ 2856 h 2856"/>
                <a:gd name="T4" fmla="*/ 7104 w 7104"/>
                <a:gd name="T5" fmla="*/ 2856 h 2856"/>
                <a:gd name="T6" fmla="*/ 7104 w 7104"/>
                <a:gd name="T7" fmla="*/ 1 h 2856"/>
                <a:gd name="T8" fmla="*/ 7104 w 7104"/>
                <a:gd name="T9" fmla="*/ 1 h 2856"/>
                <a:gd name="T10" fmla="*/ 6943 w 7104"/>
                <a:gd name="T11" fmla="*/ 26 h 2856"/>
                <a:gd name="T12" fmla="*/ 6782 w 7104"/>
                <a:gd name="T13" fmla="*/ 50 h 2856"/>
                <a:gd name="T14" fmla="*/ 6621 w 7104"/>
                <a:gd name="T15" fmla="*/ 73 h 2856"/>
                <a:gd name="T16" fmla="*/ 6459 w 7104"/>
                <a:gd name="T17" fmla="*/ 93 h 2856"/>
                <a:gd name="T18" fmla="*/ 6298 w 7104"/>
                <a:gd name="T19" fmla="*/ 113 h 2856"/>
                <a:gd name="T20" fmla="*/ 6136 w 7104"/>
                <a:gd name="T21" fmla="*/ 132 h 2856"/>
                <a:gd name="T22" fmla="*/ 5976 w 7104"/>
                <a:gd name="T23" fmla="*/ 148 h 2856"/>
                <a:gd name="T24" fmla="*/ 5814 w 7104"/>
                <a:gd name="T25" fmla="*/ 163 h 2856"/>
                <a:gd name="T26" fmla="*/ 5653 w 7104"/>
                <a:gd name="T27" fmla="*/ 177 h 2856"/>
                <a:gd name="T28" fmla="*/ 5494 w 7104"/>
                <a:gd name="T29" fmla="*/ 189 h 2856"/>
                <a:gd name="T30" fmla="*/ 5334 w 7104"/>
                <a:gd name="T31" fmla="*/ 201 h 2856"/>
                <a:gd name="T32" fmla="*/ 5175 w 7104"/>
                <a:gd name="T33" fmla="*/ 211 h 2856"/>
                <a:gd name="T34" fmla="*/ 5017 w 7104"/>
                <a:gd name="T35" fmla="*/ 219 h 2856"/>
                <a:gd name="T36" fmla="*/ 4859 w 7104"/>
                <a:gd name="T37" fmla="*/ 227 h 2856"/>
                <a:gd name="T38" fmla="*/ 4703 w 7104"/>
                <a:gd name="T39" fmla="*/ 234 h 2856"/>
                <a:gd name="T40" fmla="*/ 4548 w 7104"/>
                <a:gd name="T41" fmla="*/ 239 h 2856"/>
                <a:gd name="T42" fmla="*/ 4393 w 7104"/>
                <a:gd name="T43" fmla="*/ 243 h 2856"/>
                <a:gd name="T44" fmla="*/ 4240 w 7104"/>
                <a:gd name="T45" fmla="*/ 247 h 2856"/>
                <a:gd name="T46" fmla="*/ 4088 w 7104"/>
                <a:gd name="T47" fmla="*/ 249 h 2856"/>
                <a:gd name="T48" fmla="*/ 3937 w 7104"/>
                <a:gd name="T49" fmla="*/ 251 h 2856"/>
                <a:gd name="T50" fmla="*/ 3788 w 7104"/>
                <a:gd name="T51" fmla="*/ 252 h 2856"/>
                <a:gd name="T52" fmla="*/ 3640 w 7104"/>
                <a:gd name="T53" fmla="*/ 251 h 2856"/>
                <a:gd name="T54" fmla="*/ 3494 w 7104"/>
                <a:gd name="T55" fmla="*/ 251 h 2856"/>
                <a:gd name="T56" fmla="*/ 3349 w 7104"/>
                <a:gd name="T57" fmla="*/ 249 h 2856"/>
                <a:gd name="T58" fmla="*/ 3207 w 7104"/>
                <a:gd name="T59" fmla="*/ 246 h 2856"/>
                <a:gd name="T60" fmla="*/ 3066 w 7104"/>
                <a:gd name="T61" fmla="*/ 243 h 2856"/>
                <a:gd name="T62" fmla="*/ 2928 w 7104"/>
                <a:gd name="T63" fmla="*/ 240 h 2856"/>
                <a:gd name="T64" fmla="*/ 2791 w 7104"/>
                <a:gd name="T65" fmla="*/ 235 h 2856"/>
                <a:gd name="T66" fmla="*/ 2656 w 7104"/>
                <a:gd name="T67" fmla="*/ 230 h 2856"/>
                <a:gd name="T68" fmla="*/ 2524 w 7104"/>
                <a:gd name="T69" fmla="*/ 225 h 2856"/>
                <a:gd name="T70" fmla="*/ 2266 w 7104"/>
                <a:gd name="T71" fmla="*/ 212 h 2856"/>
                <a:gd name="T72" fmla="*/ 2019 w 7104"/>
                <a:gd name="T73" fmla="*/ 198 h 2856"/>
                <a:gd name="T74" fmla="*/ 1782 w 7104"/>
                <a:gd name="T75" fmla="*/ 183 h 2856"/>
                <a:gd name="T76" fmla="*/ 1557 w 7104"/>
                <a:gd name="T77" fmla="*/ 167 h 2856"/>
                <a:gd name="T78" fmla="*/ 1343 w 7104"/>
                <a:gd name="T79" fmla="*/ 150 h 2856"/>
                <a:gd name="T80" fmla="*/ 1144 w 7104"/>
                <a:gd name="T81" fmla="*/ 132 h 2856"/>
                <a:gd name="T82" fmla="*/ 957 w 7104"/>
                <a:gd name="T83" fmla="*/ 114 h 2856"/>
                <a:gd name="T84" fmla="*/ 785 w 7104"/>
                <a:gd name="T85" fmla="*/ 96 h 2856"/>
                <a:gd name="T86" fmla="*/ 627 w 7104"/>
                <a:gd name="T87" fmla="*/ 79 h 2856"/>
                <a:gd name="T88" fmla="*/ 487 w 7104"/>
                <a:gd name="T89" fmla="*/ 63 h 2856"/>
                <a:gd name="T90" fmla="*/ 361 w 7104"/>
                <a:gd name="T91" fmla="*/ 48 h 2856"/>
                <a:gd name="T92" fmla="*/ 254 w 7104"/>
                <a:gd name="T93" fmla="*/ 35 h 2856"/>
                <a:gd name="T94" fmla="*/ 165 w 7104"/>
                <a:gd name="T95" fmla="*/ 23 h 2856"/>
                <a:gd name="T96" fmla="*/ 42 w 7104"/>
                <a:gd name="T97" fmla="*/ 6 h 2856"/>
                <a:gd name="T98" fmla="*/ 0 w 7104"/>
                <a:gd name="T99" fmla="*/ 0 h 2856"/>
                <a:gd name="T100" fmla="*/ 0 w 7104"/>
                <a:gd name="T101"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433BFEB4-EB48-99C2-13FD-DE2CFBFDFE94}"/>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F647D04E-93CD-354C-D98B-71793639DF7F}"/>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6" name="Date Placeholder 4">
            <a:extLst>
              <a:ext uri="{FF2B5EF4-FFF2-40B4-BE49-F238E27FC236}">
                <a16:creationId xmlns:a16="http://schemas.microsoft.com/office/drawing/2014/main" id="{36630402-14EA-F38B-9127-FBFC7278FBEE}"/>
              </a:ext>
            </a:extLst>
          </p:cNvPr>
          <p:cNvSpPr>
            <a:spLocks noGrp="1"/>
          </p:cNvSpPr>
          <p:nvPr>
            <p:ph type="dt" sz="half" idx="10"/>
          </p:nvPr>
        </p:nvSpPr>
        <p:spPr/>
        <p:txBody>
          <a:bodyPr/>
          <a:lstStyle>
            <a:lvl1pPr>
              <a:defRPr/>
            </a:lvl1pPr>
          </a:lstStyle>
          <a:p>
            <a:pPr>
              <a:defRPr/>
            </a:pPr>
            <a:fld id="{8D069DEA-3BDD-42E3-9D7A-52C9416772BB}" type="datetimeFigureOut">
              <a:rPr lang="en-GB"/>
              <a:pPr>
                <a:defRPr/>
              </a:pPr>
              <a:t>26/09/2022</a:t>
            </a:fld>
            <a:endParaRPr lang="en-GB"/>
          </a:p>
        </p:txBody>
      </p:sp>
      <p:sp>
        <p:nvSpPr>
          <p:cNvPr id="17" name="Footer Placeholder 5">
            <a:extLst>
              <a:ext uri="{FF2B5EF4-FFF2-40B4-BE49-F238E27FC236}">
                <a16:creationId xmlns:a16="http://schemas.microsoft.com/office/drawing/2014/main" id="{8A6DF32F-0FB8-6813-59BF-911868452DDB}"/>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6">
            <a:extLst>
              <a:ext uri="{FF2B5EF4-FFF2-40B4-BE49-F238E27FC236}">
                <a16:creationId xmlns:a16="http://schemas.microsoft.com/office/drawing/2014/main" id="{B28F83B3-D696-814E-1AAD-6DBEBD47138C}"/>
              </a:ext>
            </a:extLst>
          </p:cNvPr>
          <p:cNvSpPr>
            <a:spLocks noGrp="1"/>
          </p:cNvSpPr>
          <p:nvPr>
            <p:ph type="sldNum" sz="quarter" idx="12"/>
          </p:nvPr>
        </p:nvSpPr>
        <p:spPr/>
        <p:txBody>
          <a:bodyPr/>
          <a:lstStyle>
            <a:lvl1pPr>
              <a:defRPr/>
            </a:lvl1pPr>
          </a:lstStyle>
          <a:p>
            <a:pPr>
              <a:defRPr/>
            </a:pPr>
            <a:fld id="{80026F01-8641-4242-AAF8-3BCC892F27AC}" type="slidenum">
              <a:rPr lang="en-GB"/>
              <a:pPr>
                <a:defRPr/>
              </a:pPr>
              <a:t>‹#›</a:t>
            </a:fld>
            <a:endParaRPr lang="en-GB"/>
          </a:p>
        </p:txBody>
      </p:sp>
    </p:spTree>
    <p:extLst>
      <p:ext uri="{BB962C8B-B14F-4D97-AF65-F5344CB8AC3E}">
        <p14:creationId xmlns:p14="http://schemas.microsoft.com/office/powerpoint/2010/main" val="3285344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FE3FB35C-5151-889A-21F9-021671486E12}"/>
              </a:ext>
            </a:extLst>
          </p:cNvPr>
          <p:cNvGrpSpPr>
            <a:grpSpLocks/>
          </p:cNvGrpSpPr>
          <p:nvPr/>
        </p:nvGrpSpPr>
        <p:grpSpPr bwMode="auto">
          <a:xfrm>
            <a:off x="0" y="0"/>
            <a:ext cx="12192000" cy="6858000"/>
            <a:chOff x="0" y="0"/>
            <a:chExt cx="12192000" cy="6858000"/>
          </a:xfrm>
        </p:grpSpPr>
        <p:sp>
          <p:nvSpPr>
            <p:cNvPr id="4" name="Rectangle 3">
              <a:extLst>
                <a:ext uri="{FF2B5EF4-FFF2-40B4-BE49-F238E27FC236}">
                  <a16:creationId xmlns:a16="http://schemas.microsoft.com/office/drawing/2014/main" id="{4FB99786-9DAA-BA4D-E245-8FA7B3DA606C}"/>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F7E1E61B-707D-0226-16C2-00F8644D609F}"/>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 name="Oval 5">
              <a:extLst>
                <a:ext uri="{FF2B5EF4-FFF2-40B4-BE49-F238E27FC236}">
                  <a16:creationId xmlns:a16="http://schemas.microsoft.com/office/drawing/2014/main" id="{A6BBCB54-55C6-A87D-CDA0-EB00E6C1C518}"/>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2FAA4A12-8861-0614-DB7E-37863D431A9C}"/>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F392F6A7-5AAA-4253-DEC8-D1FC2F9BE265}"/>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7F8923E1-9AAB-00A0-D335-3302EE5F8FAF}"/>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75B25683-42BC-99E0-A0D1-B71A7F38E915}"/>
                </a:ext>
              </a:extLst>
            </p:cNvPr>
            <p:cNvSpPr>
              <a:spLocks/>
            </p:cNvSpPr>
            <p:nvPr/>
          </p:nvSpPr>
          <p:spPr bwMode="gray">
            <a:xfrm rot="-589932">
              <a:off x="8490951" y="2714874"/>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4F8F2413-1D72-6C1B-4762-4D65AF9BA6D9}"/>
                </a:ext>
              </a:extLst>
            </p:cNvPr>
            <p:cNvSpPr>
              <a:spLocks/>
            </p:cNvSpPr>
            <p:nvPr/>
          </p:nvSpPr>
          <p:spPr bwMode="gray">
            <a:xfrm>
              <a:off x="455612" y="2801319"/>
              <a:ext cx="11277600" cy="3602637"/>
            </a:xfrm>
            <a:custGeom>
              <a:avLst/>
              <a:gdLst>
                <a:gd name="T0" fmla="*/ 0 w 10000"/>
                <a:gd name="T1" fmla="*/ 0 h 7946"/>
                <a:gd name="T2" fmla="*/ 0 w 10000"/>
                <a:gd name="T3" fmla="*/ 7945 h 7946"/>
                <a:gd name="T4" fmla="*/ 10000 w 10000"/>
                <a:gd name="T5" fmla="*/ 7946 h 7946"/>
                <a:gd name="T6" fmla="*/ 10000 w 10000"/>
                <a:gd name="T7" fmla="*/ 4 h 7946"/>
                <a:gd name="T8" fmla="*/ 10000 w 10000"/>
                <a:gd name="T9" fmla="*/ 4 h 7946"/>
                <a:gd name="T10" fmla="*/ 9773 w 10000"/>
                <a:gd name="T11" fmla="*/ 91 h 7946"/>
                <a:gd name="T12" fmla="*/ 9547 w 10000"/>
                <a:gd name="T13" fmla="*/ 175 h 7946"/>
                <a:gd name="T14" fmla="*/ 9320 w 10000"/>
                <a:gd name="T15" fmla="*/ 256 h 7946"/>
                <a:gd name="T16" fmla="*/ 9092 w 10000"/>
                <a:gd name="T17" fmla="*/ 326 h 7946"/>
                <a:gd name="T18" fmla="*/ 8865 w 10000"/>
                <a:gd name="T19" fmla="*/ 396 h 7946"/>
                <a:gd name="T20" fmla="*/ 8637 w 10000"/>
                <a:gd name="T21" fmla="*/ 462 h 7946"/>
                <a:gd name="T22" fmla="*/ 8412 w 10000"/>
                <a:gd name="T23" fmla="*/ 518 h 7946"/>
                <a:gd name="T24" fmla="*/ 8184 w 10000"/>
                <a:gd name="T25" fmla="*/ 571 h 7946"/>
                <a:gd name="T26" fmla="*/ 7957 w 10000"/>
                <a:gd name="T27" fmla="*/ 620 h 7946"/>
                <a:gd name="T28" fmla="*/ 7734 w 10000"/>
                <a:gd name="T29" fmla="*/ 662 h 7946"/>
                <a:gd name="T30" fmla="*/ 7508 w 10000"/>
                <a:gd name="T31" fmla="*/ 704 h 7946"/>
                <a:gd name="T32" fmla="*/ 7285 w 10000"/>
                <a:gd name="T33" fmla="*/ 739 h 7946"/>
                <a:gd name="T34" fmla="*/ 7062 w 10000"/>
                <a:gd name="T35" fmla="*/ 767 h 7946"/>
                <a:gd name="T36" fmla="*/ 6840 w 10000"/>
                <a:gd name="T37" fmla="*/ 795 h 7946"/>
                <a:gd name="T38" fmla="*/ 6620 w 10000"/>
                <a:gd name="T39" fmla="*/ 819 h 7946"/>
                <a:gd name="T40" fmla="*/ 6402 w 10000"/>
                <a:gd name="T41" fmla="*/ 837 h 7946"/>
                <a:gd name="T42" fmla="*/ 6184 w 10000"/>
                <a:gd name="T43" fmla="*/ 851 h 7946"/>
                <a:gd name="T44" fmla="*/ 5968 w 10000"/>
                <a:gd name="T45" fmla="*/ 865 h 7946"/>
                <a:gd name="T46" fmla="*/ 5755 w 10000"/>
                <a:gd name="T47" fmla="*/ 872 h 7946"/>
                <a:gd name="T48" fmla="*/ 5542 w 10000"/>
                <a:gd name="T49" fmla="*/ 879 h 7946"/>
                <a:gd name="T50" fmla="*/ 5332 w 10000"/>
                <a:gd name="T51" fmla="*/ 882 h 7946"/>
                <a:gd name="T52" fmla="*/ 5124 w 10000"/>
                <a:gd name="T53" fmla="*/ 879 h 7946"/>
                <a:gd name="T54" fmla="*/ 4918 w 10000"/>
                <a:gd name="T55" fmla="*/ 879 h 7946"/>
                <a:gd name="T56" fmla="*/ 4714 w 10000"/>
                <a:gd name="T57" fmla="*/ 872 h 7946"/>
                <a:gd name="T58" fmla="*/ 4514 w 10000"/>
                <a:gd name="T59" fmla="*/ 861 h 7946"/>
                <a:gd name="T60" fmla="*/ 4316 w 10000"/>
                <a:gd name="T61" fmla="*/ 851 h 7946"/>
                <a:gd name="T62" fmla="*/ 4122 w 10000"/>
                <a:gd name="T63" fmla="*/ 840 h 7946"/>
                <a:gd name="T64" fmla="*/ 3929 w 10000"/>
                <a:gd name="T65" fmla="*/ 823 h 7946"/>
                <a:gd name="T66" fmla="*/ 3739 w 10000"/>
                <a:gd name="T67" fmla="*/ 805 h 7946"/>
                <a:gd name="T68" fmla="*/ 3553 w 10000"/>
                <a:gd name="T69" fmla="*/ 788 h 7946"/>
                <a:gd name="T70" fmla="*/ 3190 w 10000"/>
                <a:gd name="T71" fmla="*/ 742 h 7946"/>
                <a:gd name="T72" fmla="*/ 2842 w 10000"/>
                <a:gd name="T73" fmla="*/ 693 h 7946"/>
                <a:gd name="T74" fmla="*/ 2508 w 10000"/>
                <a:gd name="T75" fmla="*/ 641 h 7946"/>
                <a:gd name="T76" fmla="*/ 2192 w 10000"/>
                <a:gd name="T77" fmla="*/ 585 h 7946"/>
                <a:gd name="T78" fmla="*/ 1890 w 10000"/>
                <a:gd name="T79" fmla="*/ 525 h 7946"/>
                <a:gd name="T80" fmla="*/ 1610 w 10000"/>
                <a:gd name="T81" fmla="*/ 462 h 7946"/>
                <a:gd name="T82" fmla="*/ 1347 w 10000"/>
                <a:gd name="T83" fmla="*/ 399 h 7946"/>
                <a:gd name="T84" fmla="*/ 1105 w 10000"/>
                <a:gd name="T85" fmla="*/ 336 h 7946"/>
                <a:gd name="T86" fmla="*/ 883 w 10000"/>
                <a:gd name="T87" fmla="*/ 277 h 7946"/>
                <a:gd name="T88" fmla="*/ 686 w 10000"/>
                <a:gd name="T89" fmla="*/ 221 h 7946"/>
                <a:gd name="T90" fmla="*/ 508 w 10000"/>
                <a:gd name="T91" fmla="*/ 168 h 7946"/>
                <a:gd name="T92" fmla="*/ 358 w 10000"/>
                <a:gd name="T93" fmla="*/ 123 h 7946"/>
                <a:gd name="T94" fmla="*/ 232 w 10000"/>
                <a:gd name="T95" fmla="*/ 81 h 7946"/>
                <a:gd name="T96" fmla="*/ 59 w 10000"/>
                <a:gd name="T97" fmla="*/ 21 h 7946"/>
                <a:gd name="T98" fmla="*/ 0 w 10000"/>
                <a:gd name="T99" fmla="*/ 0 h 7946"/>
                <a:gd name="T100" fmla="*/ 0 w 10000"/>
                <a:gd name="T101" fmla="*/ 0 h 7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7EC4A5E4-9528-27F8-7B4E-6652A857B936}"/>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4" name="Rectangle 13">
            <a:extLst>
              <a:ext uri="{FF2B5EF4-FFF2-40B4-BE49-F238E27FC236}">
                <a16:creationId xmlns:a16="http://schemas.microsoft.com/office/drawing/2014/main" id="{10623777-89BD-E088-7DBF-4B770AE5EDCB}"/>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5" name="Date Placeholder 3">
            <a:extLst>
              <a:ext uri="{FF2B5EF4-FFF2-40B4-BE49-F238E27FC236}">
                <a16:creationId xmlns:a16="http://schemas.microsoft.com/office/drawing/2014/main" id="{44E63E59-5ABA-3DBE-4E09-EB7410595A06}"/>
              </a:ext>
            </a:extLst>
          </p:cNvPr>
          <p:cNvSpPr>
            <a:spLocks noGrp="1"/>
          </p:cNvSpPr>
          <p:nvPr>
            <p:ph type="dt" sz="half" idx="10"/>
          </p:nvPr>
        </p:nvSpPr>
        <p:spPr/>
        <p:txBody>
          <a:bodyPr/>
          <a:lstStyle>
            <a:lvl1pPr>
              <a:defRPr/>
            </a:lvl1pPr>
          </a:lstStyle>
          <a:p>
            <a:pPr>
              <a:defRPr/>
            </a:pPr>
            <a:fld id="{DC314E48-F579-4E0D-9F0E-7FF5B9C391BC}" type="datetimeFigureOut">
              <a:rPr lang="en-GB"/>
              <a:pPr>
                <a:defRPr/>
              </a:pPr>
              <a:t>26/09/2022</a:t>
            </a:fld>
            <a:endParaRPr lang="en-GB"/>
          </a:p>
        </p:txBody>
      </p:sp>
      <p:sp>
        <p:nvSpPr>
          <p:cNvPr id="16" name="Footer Placeholder 4">
            <a:extLst>
              <a:ext uri="{FF2B5EF4-FFF2-40B4-BE49-F238E27FC236}">
                <a16:creationId xmlns:a16="http://schemas.microsoft.com/office/drawing/2014/main" id="{2EFB7789-B5F2-17F8-D7AB-FDA306FB6BB4}"/>
              </a:ext>
            </a:extLst>
          </p:cNvPr>
          <p:cNvSpPr>
            <a:spLocks noGrp="1"/>
          </p:cNvSpPr>
          <p:nvPr>
            <p:ph type="ftr" sz="quarter" idx="11"/>
          </p:nvPr>
        </p:nvSpPr>
        <p:spPr/>
        <p:txBody>
          <a:bodyPr/>
          <a:lstStyle>
            <a:lvl1pPr>
              <a:defRPr/>
            </a:lvl1pPr>
          </a:lstStyle>
          <a:p>
            <a:pPr>
              <a:defRPr/>
            </a:pPr>
            <a:endParaRPr lang="en-GB"/>
          </a:p>
        </p:txBody>
      </p:sp>
      <p:sp>
        <p:nvSpPr>
          <p:cNvPr id="17" name="Slide Number Placeholder 5">
            <a:extLst>
              <a:ext uri="{FF2B5EF4-FFF2-40B4-BE49-F238E27FC236}">
                <a16:creationId xmlns:a16="http://schemas.microsoft.com/office/drawing/2014/main" id="{3A2C91C0-1B79-50B4-1384-E38D9E2B33E7}"/>
              </a:ext>
            </a:extLst>
          </p:cNvPr>
          <p:cNvSpPr>
            <a:spLocks noGrp="1"/>
          </p:cNvSpPr>
          <p:nvPr>
            <p:ph type="sldNum" sz="quarter" idx="12"/>
          </p:nvPr>
        </p:nvSpPr>
        <p:spPr/>
        <p:txBody>
          <a:bodyPr/>
          <a:lstStyle>
            <a:lvl1pPr>
              <a:defRPr/>
            </a:lvl1pPr>
          </a:lstStyle>
          <a:p>
            <a:pPr>
              <a:defRPr/>
            </a:pPr>
            <a:fld id="{D0EB4FB3-55B8-48EE-B4FB-FAB8AEF20DC8}" type="slidenum">
              <a:rPr lang="en-GB"/>
              <a:pPr>
                <a:defRPr/>
              </a:pPr>
              <a:t>‹#›</a:t>
            </a:fld>
            <a:endParaRPr lang="en-GB"/>
          </a:p>
        </p:txBody>
      </p:sp>
    </p:spTree>
    <p:extLst>
      <p:ext uri="{BB962C8B-B14F-4D97-AF65-F5344CB8AC3E}">
        <p14:creationId xmlns:p14="http://schemas.microsoft.com/office/powerpoint/2010/main" val="2901290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95E1E613-359B-37FA-FF3D-BA7FFEA275F7}"/>
              </a:ext>
            </a:extLst>
          </p:cNvPr>
          <p:cNvGrpSpPr>
            <a:grpSpLocks/>
          </p:cNvGrpSpPr>
          <p:nvPr/>
        </p:nvGrpSpPr>
        <p:grpSpPr bwMode="auto">
          <a:xfrm>
            <a:off x="0" y="0"/>
            <a:ext cx="12192000" cy="6858000"/>
            <a:chOff x="0" y="0"/>
            <a:chExt cx="12192000" cy="6858000"/>
          </a:xfrm>
        </p:grpSpPr>
        <p:sp>
          <p:nvSpPr>
            <p:cNvPr id="4" name="Rectangle 3">
              <a:extLst>
                <a:ext uri="{FF2B5EF4-FFF2-40B4-BE49-F238E27FC236}">
                  <a16:creationId xmlns:a16="http://schemas.microsoft.com/office/drawing/2014/main" id="{A7C782EA-8FD2-6299-36F0-3ADA4F3F1E42}"/>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D33A514D-5341-5869-BD94-F862EBC785F4}"/>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 name="Oval 5">
              <a:extLst>
                <a:ext uri="{FF2B5EF4-FFF2-40B4-BE49-F238E27FC236}">
                  <a16:creationId xmlns:a16="http://schemas.microsoft.com/office/drawing/2014/main" id="{DD4389CC-2986-3F9F-E92D-6486CF2017C6}"/>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3694FF4E-C649-91FE-6225-7F0422690E1A}"/>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15A8B22E-2A12-1B0D-2016-09FAC43DC84A}"/>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FDF9EF31-EB25-9CD6-EB54-DC5E9A3052DF}"/>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DC1A5AD7-7267-741D-2D75-54551A6AA15A}"/>
                </a:ext>
              </a:extLst>
            </p:cNvPr>
            <p:cNvSpPr>
              <a:spLocks/>
            </p:cNvSpPr>
            <p:nvPr/>
          </p:nvSpPr>
          <p:spPr bwMode="gray">
            <a:xfrm rot="-589932">
              <a:off x="8490951" y="418511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DF471CF8-83C9-295D-AF85-6484FE81E26E}"/>
                </a:ext>
              </a:extLst>
            </p:cNvPr>
            <p:cNvSpPr>
              <a:spLocks/>
            </p:cNvSpPr>
            <p:nvPr/>
          </p:nvSpPr>
          <p:spPr bwMode="gray">
            <a:xfrm>
              <a:off x="455612" y="4241801"/>
              <a:ext cx="11277600" cy="2337161"/>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8CF8C17B-4654-ADA8-FD3B-2FFF1A0FD229}"/>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TextBox 27">
            <a:extLst>
              <a:ext uri="{FF2B5EF4-FFF2-40B4-BE49-F238E27FC236}">
                <a16:creationId xmlns:a16="http://schemas.microsoft.com/office/drawing/2014/main" id="{DDF5C02D-2054-5EFA-5343-A89946A42A4B}"/>
              </a:ext>
            </a:extLst>
          </p:cNvPr>
          <p:cNvSpPr txBox="1">
            <a:spLocks noChangeArrowheads="1"/>
          </p:cNvSpPr>
          <p:nvPr/>
        </p:nvSpPr>
        <p:spPr bwMode="gray">
          <a:xfrm>
            <a:off x="881063" y="608013"/>
            <a:ext cx="8016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9600">
                <a:solidFill>
                  <a:srgbClr val="8FAADC"/>
                </a:solidFill>
                <a:latin typeface="Arial" panose="020B0604020202020204" pitchFamily="34" charset="0"/>
                <a:cs typeface="Arial" panose="020B0604020202020204" pitchFamily="34" charset="0"/>
              </a:rPr>
              <a:t>“</a:t>
            </a:r>
          </a:p>
        </p:txBody>
      </p:sp>
      <p:sp>
        <p:nvSpPr>
          <p:cNvPr id="16" name="TextBox 28">
            <a:extLst>
              <a:ext uri="{FF2B5EF4-FFF2-40B4-BE49-F238E27FC236}">
                <a16:creationId xmlns:a16="http://schemas.microsoft.com/office/drawing/2014/main" id="{2EF31272-D1DD-7320-A532-68D3B490FEB6}"/>
              </a:ext>
            </a:extLst>
          </p:cNvPr>
          <p:cNvSpPr txBox="1">
            <a:spLocks noChangeArrowheads="1"/>
          </p:cNvSpPr>
          <p:nvPr/>
        </p:nvSpPr>
        <p:spPr bwMode="gray">
          <a:xfrm>
            <a:off x="9883775" y="2613025"/>
            <a:ext cx="65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9600">
                <a:solidFill>
                  <a:srgbClr val="8FAADC"/>
                </a:solidFill>
                <a:latin typeface="Arial" panose="020B0604020202020204" pitchFamily="34" charset="0"/>
                <a:cs typeface="Arial" panose="020B0604020202020204" pitchFamily="34" charset="0"/>
              </a:rPr>
              <a:t>”</a:t>
            </a:r>
          </a:p>
        </p:txBody>
      </p:sp>
      <p:sp>
        <p:nvSpPr>
          <p:cNvPr id="17" name="Rectangle 16">
            <a:extLst>
              <a:ext uri="{FF2B5EF4-FFF2-40B4-BE49-F238E27FC236}">
                <a16:creationId xmlns:a16="http://schemas.microsoft.com/office/drawing/2014/main" id="{DA3F0249-686F-E205-E050-DA419E959284}"/>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8" name="Date Placeholder 3">
            <a:extLst>
              <a:ext uri="{FF2B5EF4-FFF2-40B4-BE49-F238E27FC236}">
                <a16:creationId xmlns:a16="http://schemas.microsoft.com/office/drawing/2014/main" id="{D09FC22D-1712-990C-C774-05DFFB85AC23}"/>
              </a:ext>
            </a:extLst>
          </p:cNvPr>
          <p:cNvSpPr>
            <a:spLocks noGrp="1"/>
          </p:cNvSpPr>
          <p:nvPr>
            <p:ph type="dt" sz="half" idx="14"/>
          </p:nvPr>
        </p:nvSpPr>
        <p:spPr/>
        <p:txBody>
          <a:bodyPr/>
          <a:lstStyle>
            <a:lvl1pPr>
              <a:defRPr/>
            </a:lvl1pPr>
          </a:lstStyle>
          <a:p>
            <a:pPr>
              <a:defRPr/>
            </a:pPr>
            <a:fld id="{A6F854E0-3274-471A-B816-A971A714947C}" type="datetimeFigureOut">
              <a:rPr lang="en-GB"/>
              <a:pPr>
                <a:defRPr/>
              </a:pPr>
              <a:t>26/09/2022</a:t>
            </a:fld>
            <a:endParaRPr lang="en-GB"/>
          </a:p>
        </p:txBody>
      </p:sp>
      <p:sp>
        <p:nvSpPr>
          <p:cNvPr id="19" name="Footer Placeholder 4">
            <a:extLst>
              <a:ext uri="{FF2B5EF4-FFF2-40B4-BE49-F238E27FC236}">
                <a16:creationId xmlns:a16="http://schemas.microsoft.com/office/drawing/2014/main" id="{CEB1E11C-C0E1-93AD-9CC2-57F1DEDE6F4B}"/>
              </a:ext>
            </a:extLst>
          </p:cNvPr>
          <p:cNvSpPr>
            <a:spLocks noGrp="1"/>
          </p:cNvSpPr>
          <p:nvPr>
            <p:ph type="ftr" sz="quarter" idx="15"/>
          </p:nvPr>
        </p:nvSpPr>
        <p:spPr/>
        <p:txBody>
          <a:bodyPr/>
          <a:lstStyle>
            <a:lvl1pPr>
              <a:defRPr/>
            </a:lvl1pPr>
          </a:lstStyle>
          <a:p>
            <a:pPr>
              <a:defRPr/>
            </a:pPr>
            <a:endParaRPr lang="en-GB"/>
          </a:p>
        </p:txBody>
      </p:sp>
      <p:sp>
        <p:nvSpPr>
          <p:cNvPr id="20" name="Slide Number Placeholder 5">
            <a:extLst>
              <a:ext uri="{FF2B5EF4-FFF2-40B4-BE49-F238E27FC236}">
                <a16:creationId xmlns:a16="http://schemas.microsoft.com/office/drawing/2014/main" id="{2E96B6BB-9A8A-0A71-2887-8513A21E238A}"/>
              </a:ext>
            </a:extLst>
          </p:cNvPr>
          <p:cNvSpPr>
            <a:spLocks noGrp="1"/>
          </p:cNvSpPr>
          <p:nvPr>
            <p:ph type="sldNum" sz="quarter" idx="16"/>
          </p:nvPr>
        </p:nvSpPr>
        <p:spPr/>
        <p:txBody>
          <a:bodyPr/>
          <a:lstStyle>
            <a:lvl1pPr>
              <a:defRPr/>
            </a:lvl1pPr>
          </a:lstStyle>
          <a:p>
            <a:pPr>
              <a:defRPr/>
            </a:pPr>
            <a:fld id="{7BFF4511-C941-4371-ACD9-D5ACF355DDA6}" type="slidenum">
              <a:rPr lang="en-GB"/>
              <a:pPr>
                <a:defRPr/>
              </a:pPr>
              <a:t>‹#›</a:t>
            </a:fld>
            <a:endParaRPr lang="en-GB"/>
          </a:p>
        </p:txBody>
      </p:sp>
    </p:spTree>
    <p:extLst>
      <p:ext uri="{BB962C8B-B14F-4D97-AF65-F5344CB8AC3E}">
        <p14:creationId xmlns:p14="http://schemas.microsoft.com/office/powerpoint/2010/main" val="964053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733B909F-38C9-5AF4-7172-9028B26372E8}"/>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0C4C859E-7B2A-9723-CCDB-E68DCBD36982}"/>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0C3ECE3D-3611-3E11-52C3-98A1FFCFC269}"/>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203BC4F7-54E2-D0B0-1A71-E162E275F90A}"/>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EF3803E6-C307-309A-75F1-1ABE5F57BBCE}"/>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05E252C6-B152-CDF8-E79F-4B825FB0D4F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02A89378-A828-33B1-3C44-1516E9ECBEED}"/>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D6AF4FF0-B393-2216-86CA-CC42AA673FAC}"/>
                </a:ext>
              </a:extLst>
            </p:cNvPr>
            <p:cNvSpPr>
              <a:spLocks/>
            </p:cNvSpPr>
            <p:nvPr/>
          </p:nvSpPr>
          <p:spPr bwMode="gray">
            <a:xfrm rot="-589932">
              <a:off x="8490951" y="4193583"/>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08CCD07A-C096-A5DB-7E67-ACD8BF230B03}"/>
                </a:ext>
              </a:extLst>
            </p:cNvPr>
            <p:cNvSpPr>
              <a:spLocks/>
            </p:cNvSpPr>
            <p:nvPr/>
          </p:nvSpPr>
          <p:spPr bwMode="gray">
            <a:xfrm>
              <a:off x="455612" y="4241801"/>
              <a:ext cx="11277600" cy="2337161"/>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15D1570E-8F66-259F-A4A5-6CA6A9996416}"/>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4" name="Rectangle 13">
            <a:extLst>
              <a:ext uri="{FF2B5EF4-FFF2-40B4-BE49-F238E27FC236}">
                <a16:creationId xmlns:a16="http://schemas.microsoft.com/office/drawing/2014/main" id="{A20C9396-179F-363A-08BB-D2ED576D5E6C}"/>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15" name="Date Placeholder 3">
            <a:extLst>
              <a:ext uri="{FF2B5EF4-FFF2-40B4-BE49-F238E27FC236}">
                <a16:creationId xmlns:a16="http://schemas.microsoft.com/office/drawing/2014/main" id="{CE9A0C04-DF4D-768E-1A8C-2FBBE0BF9465}"/>
              </a:ext>
            </a:extLst>
          </p:cNvPr>
          <p:cNvSpPr>
            <a:spLocks noGrp="1"/>
          </p:cNvSpPr>
          <p:nvPr>
            <p:ph type="dt" sz="half" idx="10"/>
          </p:nvPr>
        </p:nvSpPr>
        <p:spPr/>
        <p:txBody>
          <a:bodyPr/>
          <a:lstStyle>
            <a:lvl1pPr>
              <a:defRPr/>
            </a:lvl1pPr>
          </a:lstStyle>
          <a:p>
            <a:pPr>
              <a:defRPr/>
            </a:pPr>
            <a:fld id="{0787A9EE-BD60-4A66-BB4A-63275D57DDB7}" type="datetimeFigureOut">
              <a:rPr lang="en-GB"/>
              <a:pPr>
                <a:defRPr/>
              </a:pPr>
              <a:t>26/09/2022</a:t>
            </a:fld>
            <a:endParaRPr lang="en-GB"/>
          </a:p>
        </p:txBody>
      </p:sp>
      <p:sp>
        <p:nvSpPr>
          <p:cNvPr id="16" name="Footer Placeholder 4">
            <a:extLst>
              <a:ext uri="{FF2B5EF4-FFF2-40B4-BE49-F238E27FC236}">
                <a16:creationId xmlns:a16="http://schemas.microsoft.com/office/drawing/2014/main" id="{847C014E-C752-FD8B-F1A5-F11BC15FCE3A}"/>
              </a:ext>
            </a:extLst>
          </p:cNvPr>
          <p:cNvSpPr>
            <a:spLocks noGrp="1"/>
          </p:cNvSpPr>
          <p:nvPr>
            <p:ph type="ftr" sz="quarter" idx="11"/>
          </p:nvPr>
        </p:nvSpPr>
        <p:spPr/>
        <p:txBody>
          <a:bodyPr/>
          <a:lstStyle>
            <a:lvl1pPr>
              <a:defRPr/>
            </a:lvl1pPr>
          </a:lstStyle>
          <a:p>
            <a:pPr>
              <a:defRPr/>
            </a:pPr>
            <a:endParaRPr lang="en-GB"/>
          </a:p>
        </p:txBody>
      </p:sp>
      <p:sp>
        <p:nvSpPr>
          <p:cNvPr id="17" name="Slide Number Placeholder 5">
            <a:extLst>
              <a:ext uri="{FF2B5EF4-FFF2-40B4-BE49-F238E27FC236}">
                <a16:creationId xmlns:a16="http://schemas.microsoft.com/office/drawing/2014/main" id="{5E235C9E-9B8F-D7DC-D101-0A29D2C23745}"/>
              </a:ext>
            </a:extLst>
          </p:cNvPr>
          <p:cNvSpPr>
            <a:spLocks noGrp="1"/>
          </p:cNvSpPr>
          <p:nvPr>
            <p:ph type="sldNum" sz="quarter" idx="12"/>
          </p:nvPr>
        </p:nvSpPr>
        <p:spPr/>
        <p:txBody>
          <a:bodyPr/>
          <a:lstStyle>
            <a:lvl1pPr>
              <a:defRPr/>
            </a:lvl1pPr>
          </a:lstStyle>
          <a:p>
            <a:pPr>
              <a:defRPr/>
            </a:pPr>
            <a:fld id="{A6C484C1-FF48-405A-B5C6-280F106DDC92}" type="slidenum">
              <a:rPr lang="en-GB"/>
              <a:pPr>
                <a:defRPr/>
              </a:pPr>
              <a:t>‹#›</a:t>
            </a:fld>
            <a:endParaRPr lang="en-GB"/>
          </a:p>
        </p:txBody>
      </p:sp>
    </p:spTree>
    <p:extLst>
      <p:ext uri="{BB962C8B-B14F-4D97-AF65-F5344CB8AC3E}">
        <p14:creationId xmlns:p14="http://schemas.microsoft.com/office/powerpoint/2010/main" val="3986045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A62280D-4730-C2AD-4477-09ADCB133873}"/>
              </a:ext>
            </a:extLst>
          </p:cNvPr>
          <p:cNvCxnSpPr/>
          <p:nvPr/>
        </p:nvCxnSpPr>
        <p:spPr>
          <a:xfrm>
            <a:off x="4403725"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E219692-5F42-D281-04B1-266CC37018EC}"/>
              </a:ext>
            </a:extLst>
          </p:cNvPr>
          <p:cNvCxnSpPr/>
          <p:nvPr/>
        </p:nvCxnSpPr>
        <p:spPr>
          <a:xfrm>
            <a:off x="77724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6">
            <a:extLst>
              <a:ext uri="{FF2B5EF4-FFF2-40B4-BE49-F238E27FC236}">
                <a16:creationId xmlns:a16="http://schemas.microsoft.com/office/drawing/2014/main" id="{3C615FB9-E969-89E0-8803-83259BF3BA16}"/>
              </a:ext>
            </a:extLst>
          </p:cNvPr>
          <p:cNvSpPr>
            <a:spLocks noGrp="1"/>
          </p:cNvSpPr>
          <p:nvPr>
            <p:ph type="dt" sz="half" idx="18"/>
          </p:nvPr>
        </p:nvSpPr>
        <p:spPr/>
        <p:txBody>
          <a:bodyPr/>
          <a:lstStyle>
            <a:lvl1pPr>
              <a:defRPr/>
            </a:lvl1pPr>
          </a:lstStyle>
          <a:p>
            <a:pPr>
              <a:defRPr/>
            </a:pPr>
            <a:fld id="{0D364C84-6A66-4DD5-B577-81789B951133}" type="datetimeFigureOut">
              <a:rPr lang="en-GB"/>
              <a:pPr>
                <a:defRPr/>
              </a:pPr>
              <a:t>26/09/2022</a:t>
            </a:fld>
            <a:endParaRPr lang="en-GB"/>
          </a:p>
        </p:txBody>
      </p:sp>
      <p:sp>
        <p:nvSpPr>
          <p:cNvPr id="8" name="Footer Placeholder 7">
            <a:extLst>
              <a:ext uri="{FF2B5EF4-FFF2-40B4-BE49-F238E27FC236}">
                <a16:creationId xmlns:a16="http://schemas.microsoft.com/office/drawing/2014/main" id="{0E022293-E7B4-7CD3-4072-A49EE3BF50B9}"/>
              </a:ext>
            </a:extLst>
          </p:cNvPr>
          <p:cNvSpPr>
            <a:spLocks noGrp="1"/>
          </p:cNvSpPr>
          <p:nvPr>
            <p:ph type="ftr" sz="quarter" idx="19"/>
          </p:nvPr>
        </p:nvSpPr>
        <p:spPr/>
        <p:txBody>
          <a:bodyPr/>
          <a:lstStyle>
            <a:lvl1pPr>
              <a:defRPr/>
            </a:lvl1pPr>
          </a:lstStyle>
          <a:p>
            <a:pPr>
              <a:defRPr/>
            </a:pPr>
            <a:endParaRPr lang="en-GB"/>
          </a:p>
        </p:txBody>
      </p:sp>
      <p:sp>
        <p:nvSpPr>
          <p:cNvPr id="9" name="Slide Number Placeholder 8">
            <a:extLst>
              <a:ext uri="{FF2B5EF4-FFF2-40B4-BE49-F238E27FC236}">
                <a16:creationId xmlns:a16="http://schemas.microsoft.com/office/drawing/2014/main" id="{CCFEFA68-053A-DB95-3CD3-6633889EC0D5}"/>
              </a:ext>
            </a:extLst>
          </p:cNvPr>
          <p:cNvSpPr>
            <a:spLocks noGrp="1"/>
          </p:cNvSpPr>
          <p:nvPr>
            <p:ph type="sldNum" sz="quarter" idx="20"/>
          </p:nvPr>
        </p:nvSpPr>
        <p:spPr/>
        <p:txBody>
          <a:bodyPr/>
          <a:lstStyle>
            <a:lvl1pPr>
              <a:defRPr/>
            </a:lvl1pPr>
          </a:lstStyle>
          <a:p>
            <a:pPr>
              <a:defRPr/>
            </a:pPr>
            <a:fld id="{3E0BD2DA-EE71-423C-AD96-084524EA96FD}" type="slidenum">
              <a:rPr lang="en-GB"/>
              <a:pPr>
                <a:defRPr/>
              </a:pPr>
              <a:t>‹#›</a:t>
            </a:fld>
            <a:endParaRPr lang="en-GB"/>
          </a:p>
        </p:txBody>
      </p:sp>
    </p:spTree>
    <p:extLst>
      <p:ext uri="{BB962C8B-B14F-4D97-AF65-F5344CB8AC3E}">
        <p14:creationId xmlns:p14="http://schemas.microsoft.com/office/powerpoint/2010/main" val="74714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8297BAC-980E-7266-3C07-467FB4B801E1}"/>
              </a:ext>
            </a:extLst>
          </p:cNvPr>
          <p:cNvCxnSpPr/>
          <p:nvPr/>
        </p:nvCxnSpPr>
        <p:spPr>
          <a:xfrm>
            <a:off x="4405313"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074DC37-FFCB-0248-82C0-E60CB011D6B7}"/>
              </a:ext>
            </a:extLst>
          </p:cNvPr>
          <p:cNvCxnSpPr/>
          <p:nvPr/>
        </p:nvCxnSpPr>
        <p:spPr>
          <a:xfrm>
            <a:off x="77978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2" name="Text Placeholder 3"/>
          <p:cNvSpPr>
            <a:spLocks noGrp="1"/>
          </p:cNvSpPr>
          <p:nvPr>
            <p:ph type="body" sz="half" idx="18"/>
          </p:nvPr>
        </p:nvSpPr>
        <p:spPr>
          <a:xfrm>
            <a:off x="1154954" y="5109106"/>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3" name="Text Placeholder 3"/>
          <p:cNvSpPr>
            <a:spLocks noGrp="1"/>
          </p:cNvSpPr>
          <p:nvPr>
            <p:ph type="body" sz="half" idx="19"/>
          </p:nvPr>
        </p:nvSpPr>
        <p:spPr>
          <a:xfrm>
            <a:off x="4570172" y="5109105"/>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4" name="Text Placeholder 3"/>
          <p:cNvSpPr>
            <a:spLocks noGrp="1"/>
          </p:cNvSpPr>
          <p:nvPr>
            <p:ph type="body" sz="half" idx="20"/>
          </p:nvPr>
        </p:nvSpPr>
        <p:spPr>
          <a:xfrm>
            <a:off x="7982775" y="5109104"/>
            <a:ext cx="3051096"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6">
            <a:extLst>
              <a:ext uri="{FF2B5EF4-FFF2-40B4-BE49-F238E27FC236}">
                <a16:creationId xmlns:a16="http://schemas.microsoft.com/office/drawing/2014/main" id="{BF612BF3-9A50-4194-E986-DC2A031E69F2}"/>
              </a:ext>
            </a:extLst>
          </p:cNvPr>
          <p:cNvSpPr>
            <a:spLocks noGrp="1"/>
          </p:cNvSpPr>
          <p:nvPr>
            <p:ph type="dt" sz="half" idx="23"/>
          </p:nvPr>
        </p:nvSpPr>
        <p:spPr/>
        <p:txBody>
          <a:bodyPr/>
          <a:lstStyle>
            <a:lvl1pPr>
              <a:defRPr/>
            </a:lvl1pPr>
          </a:lstStyle>
          <a:p>
            <a:pPr>
              <a:defRPr/>
            </a:pPr>
            <a:fld id="{9E593092-9D48-44BB-9698-85CAB3FF2111}" type="datetimeFigureOut">
              <a:rPr lang="en-GB"/>
              <a:pPr>
                <a:defRPr/>
              </a:pPr>
              <a:t>26/09/2022</a:t>
            </a:fld>
            <a:endParaRPr lang="en-GB"/>
          </a:p>
        </p:txBody>
      </p:sp>
      <p:sp>
        <p:nvSpPr>
          <p:cNvPr id="8" name="Footer Placeholder 7">
            <a:extLst>
              <a:ext uri="{FF2B5EF4-FFF2-40B4-BE49-F238E27FC236}">
                <a16:creationId xmlns:a16="http://schemas.microsoft.com/office/drawing/2014/main" id="{F93EEC26-BF38-EA4A-DA25-4D36EC01FF8C}"/>
              </a:ext>
            </a:extLst>
          </p:cNvPr>
          <p:cNvSpPr>
            <a:spLocks noGrp="1"/>
          </p:cNvSpPr>
          <p:nvPr>
            <p:ph type="ftr" sz="quarter" idx="24"/>
          </p:nvPr>
        </p:nvSpPr>
        <p:spPr>
          <a:xfrm>
            <a:off x="560388" y="6391275"/>
            <a:ext cx="3644900" cy="304800"/>
          </a:xfrm>
        </p:spPr>
        <p:txBody>
          <a:bodyPr/>
          <a:lstStyle>
            <a:lvl1pPr>
              <a:defRPr/>
            </a:lvl1pPr>
          </a:lstStyle>
          <a:p>
            <a:pPr>
              <a:defRPr/>
            </a:pPr>
            <a:endParaRPr lang="en-GB"/>
          </a:p>
        </p:txBody>
      </p:sp>
      <p:sp>
        <p:nvSpPr>
          <p:cNvPr id="9" name="Slide Number Placeholder 8">
            <a:extLst>
              <a:ext uri="{FF2B5EF4-FFF2-40B4-BE49-F238E27FC236}">
                <a16:creationId xmlns:a16="http://schemas.microsoft.com/office/drawing/2014/main" id="{49B535F1-7235-B73C-0BA1-FD2F8A80B788}"/>
              </a:ext>
            </a:extLst>
          </p:cNvPr>
          <p:cNvSpPr>
            <a:spLocks noGrp="1"/>
          </p:cNvSpPr>
          <p:nvPr>
            <p:ph type="sldNum" sz="quarter" idx="25"/>
          </p:nvPr>
        </p:nvSpPr>
        <p:spPr/>
        <p:txBody>
          <a:bodyPr/>
          <a:lstStyle>
            <a:lvl1pPr>
              <a:defRPr/>
            </a:lvl1pPr>
          </a:lstStyle>
          <a:p>
            <a:pPr>
              <a:defRPr/>
            </a:pPr>
            <a:fld id="{BD4D31F1-2E18-4BC5-9A1A-19B5BB7A1E34}" type="slidenum">
              <a:rPr lang="en-GB"/>
              <a:pPr>
                <a:defRPr/>
              </a:pPr>
              <a:t>‹#›</a:t>
            </a:fld>
            <a:endParaRPr lang="en-GB"/>
          </a:p>
        </p:txBody>
      </p:sp>
    </p:spTree>
    <p:extLst>
      <p:ext uri="{BB962C8B-B14F-4D97-AF65-F5344CB8AC3E}">
        <p14:creationId xmlns:p14="http://schemas.microsoft.com/office/powerpoint/2010/main" val="4012206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4FD4FB5-F7B1-FE05-6A53-B7C0C7588791}"/>
              </a:ext>
            </a:extLst>
          </p:cNvPr>
          <p:cNvSpPr>
            <a:spLocks noGrp="1"/>
          </p:cNvSpPr>
          <p:nvPr>
            <p:ph type="dt" sz="half" idx="10"/>
          </p:nvPr>
        </p:nvSpPr>
        <p:spPr>
          <a:xfrm>
            <a:off x="10694988" y="6391275"/>
            <a:ext cx="990600" cy="304800"/>
          </a:xfrm>
        </p:spPr>
        <p:txBody>
          <a:bodyPr/>
          <a:lstStyle>
            <a:lvl1pPr>
              <a:defRPr/>
            </a:lvl1pPr>
          </a:lstStyle>
          <a:p>
            <a:pPr>
              <a:defRPr/>
            </a:pPr>
            <a:fld id="{831BA5B7-B9D0-48A6-BCBD-80B7122A6602}" type="datetimeFigureOut">
              <a:rPr lang="en-GB"/>
              <a:pPr>
                <a:defRPr/>
              </a:pPr>
              <a:t>26/09/2022</a:t>
            </a:fld>
            <a:endParaRPr lang="en-GB"/>
          </a:p>
        </p:txBody>
      </p:sp>
      <p:sp>
        <p:nvSpPr>
          <p:cNvPr id="5" name="Footer Placeholder 4">
            <a:extLst>
              <a:ext uri="{FF2B5EF4-FFF2-40B4-BE49-F238E27FC236}">
                <a16:creationId xmlns:a16="http://schemas.microsoft.com/office/drawing/2014/main" id="{D39CF0C8-312D-58CA-C434-3D21A34729D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9853CC6-4039-1206-51F5-995D46B16C1F}"/>
              </a:ext>
            </a:extLst>
          </p:cNvPr>
          <p:cNvSpPr>
            <a:spLocks noGrp="1"/>
          </p:cNvSpPr>
          <p:nvPr>
            <p:ph type="sldNum" sz="quarter" idx="12"/>
          </p:nvPr>
        </p:nvSpPr>
        <p:spPr/>
        <p:txBody>
          <a:bodyPr/>
          <a:lstStyle>
            <a:lvl1pPr>
              <a:defRPr/>
            </a:lvl1pPr>
          </a:lstStyle>
          <a:p>
            <a:pPr>
              <a:defRPr/>
            </a:pPr>
            <a:fld id="{129EF311-9175-443D-87F6-FEA8D3F97725}" type="slidenum">
              <a:rPr lang="en-GB"/>
              <a:pPr>
                <a:defRPr/>
              </a:pPr>
              <a:t>‹#›</a:t>
            </a:fld>
            <a:endParaRPr lang="en-GB"/>
          </a:p>
        </p:txBody>
      </p:sp>
    </p:spTree>
    <p:extLst>
      <p:ext uri="{BB962C8B-B14F-4D97-AF65-F5344CB8AC3E}">
        <p14:creationId xmlns:p14="http://schemas.microsoft.com/office/powerpoint/2010/main" val="999198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A76EA99F-570C-FD90-DF36-1E3716B82D6D}"/>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61B90EC6-6AEC-E99A-E0FF-8F20D4111433}"/>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A21C2B33-C176-357F-EC32-0A0372929B05}"/>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9C48FD32-5DE9-08E0-B613-FC577D47206A}"/>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19A2A540-1A5B-0CD9-FB05-49EEF0BE427D}"/>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4178C3B2-DF91-58A3-EB39-61DA755A0A98}"/>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D2AA0482-7C1F-2FA5-9622-D06A3AA3BB70}"/>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CDCF598-7165-3D4B-8864-F6BF5B330568}"/>
                </a:ext>
              </a:extLst>
            </p:cNvPr>
            <p:cNvSpPr/>
            <p:nvPr/>
          </p:nvSpPr>
          <p:spPr bwMode="gray">
            <a:xfrm>
              <a:off x="414338" y="401638"/>
              <a:ext cx="65119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82176D12-8514-AD51-2FC9-980FFFE3F8FB}"/>
                </a:ext>
              </a:extLst>
            </p:cNvPr>
            <p:cNvSpPr>
              <a:spLocks/>
            </p:cNvSpPr>
            <p:nvPr/>
          </p:nvSpPr>
          <p:spPr bwMode="gray">
            <a:xfrm rot="5101749">
              <a:off x="6294738" y="457773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870AE6C7-20E1-DFF6-B1FB-301B7B004868}"/>
                </a:ext>
              </a:extLst>
            </p:cNvPr>
            <p:cNvSpPr>
              <a:spLocks/>
            </p:cNvSpPr>
            <p:nvPr/>
          </p:nvSpPr>
          <p:spPr bwMode="gray">
            <a:xfrm rot="5400000">
              <a:off x="4449232"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EDCE478D-EFDF-C0A3-EB64-34D860D7D587}"/>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C8FFDA63-59FA-C6E5-267F-0BA9748B8F94}"/>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85235" y="1278467"/>
            <a:ext cx="1409965" cy="4748590"/>
          </a:xfrm>
        </p:spPr>
        <p:txBody>
          <a:bodyPr vert="eaVert" anchor="b"/>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Date Placeholder 3">
            <a:extLst>
              <a:ext uri="{FF2B5EF4-FFF2-40B4-BE49-F238E27FC236}">
                <a16:creationId xmlns:a16="http://schemas.microsoft.com/office/drawing/2014/main" id="{467C3C04-5259-8096-07F6-1A61CD865960}"/>
              </a:ext>
            </a:extLst>
          </p:cNvPr>
          <p:cNvSpPr>
            <a:spLocks noGrp="1"/>
          </p:cNvSpPr>
          <p:nvPr>
            <p:ph type="dt" sz="half" idx="10"/>
          </p:nvPr>
        </p:nvSpPr>
        <p:spPr>
          <a:xfrm>
            <a:off x="10653713" y="6391275"/>
            <a:ext cx="992187" cy="304800"/>
          </a:xfrm>
        </p:spPr>
        <p:txBody>
          <a:bodyPr/>
          <a:lstStyle>
            <a:lvl1pPr>
              <a:defRPr/>
            </a:lvl1pPr>
          </a:lstStyle>
          <a:p>
            <a:pPr>
              <a:defRPr/>
            </a:pPr>
            <a:fld id="{09BD64F9-7ADF-4FBE-9CEF-26C57EA85963}" type="datetimeFigureOut">
              <a:rPr lang="en-GB"/>
              <a:pPr>
                <a:defRPr/>
              </a:pPr>
              <a:t>26/09/2022</a:t>
            </a:fld>
            <a:endParaRPr lang="en-GB"/>
          </a:p>
        </p:txBody>
      </p:sp>
      <p:sp>
        <p:nvSpPr>
          <p:cNvPr id="17" name="Footer Placeholder 4">
            <a:extLst>
              <a:ext uri="{FF2B5EF4-FFF2-40B4-BE49-F238E27FC236}">
                <a16:creationId xmlns:a16="http://schemas.microsoft.com/office/drawing/2014/main" id="{D9CFCC2E-28D9-E0D3-5341-AD0D6E3CBDF0}"/>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5">
            <a:extLst>
              <a:ext uri="{FF2B5EF4-FFF2-40B4-BE49-F238E27FC236}">
                <a16:creationId xmlns:a16="http://schemas.microsoft.com/office/drawing/2014/main" id="{C8479BA5-7EF6-17C9-4FAF-0BB8A0FFCC28}"/>
              </a:ext>
            </a:extLst>
          </p:cNvPr>
          <p:cNvSpPr>
            <a:spLocks noGrp="1"/>
          </p:cNvSpPr>
          <p:nvPr>
            <p:ph type="sldNum" sz="quarter" idx="12"/>
          </p:nvPr>
        </p:nvSpPr>
        <p:spPr/>
        <p:txBody>
          <a:bodyPr/>
          <a:lstStyle>
            <a:lvl1pPr>
              <a:defRPr/>
            </a:lvl1pPr>
          </a:lstStyle>
          <a:p>
            <a:pPr>
              <a:defRPr/>
            </a:pPr>
            <a:fld id="{B6BDE87D-0FF8-40BE-91BB-BE7526C81307}" type="slidenum">
              <a:rPr lang="en-GB"/>
              <a:pPr>
                <a:defRPr/>
              </a:pPr>
              <a:t>‹#›</a:t>
            </a:fld>
            <a:endParaRPr lang="en-GB"/>
          </a:p>
        </p:txBody>
      </p:sp>
    </p:spTree>
    <p:extLst>
      <p:ext uri="{BB962C8B-B14F-4D97-AF65-F5344CB8AC3E}">
        <p14:creationId xmlns:p14="http://schemas.microsoft.com/office/powerpoint/2010/main" val="61295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91F0D36-61D5-E095-DA53-A6CDF60E4654}"/>
              </a:ext>
            </a:extLst>
          </p:cNvPr>
          <p:cNvSpPr>
            <a:spLocks noGrp="1"/>
          </p:cNvSpPr>
          <p:nvPr>
            <p:ph type="dt" sz="half" idx="10"/>
          </p:nvPr>
        </p:nvSpPr>
        <p:spPr/>
        <p:txBody>
          <a:bodyPr/>
          <a:lstStyle>
            <a:lvl1pPr>
              <a:defRPr/>
            </a:lvl1pPr>
          </a:lstStyle>
          <a:p>
            <a:pPr>
              <a:defRPr/>
            </a:pPr>
            <a:fld id="{030C4FB8-A6B8-455E-8719-65725D57D13C}" type="datetimeFigureOut">
              <a:rPr lang="en-GB"/>
              <a:pPr>
                <a:defRPr/>
              </a:pPr>
              <a:t>26/09/2022</a:t>
            </a:fld>
            <a:endParaRPr lang="en-GB"/>
          </a:p>
        </p:txBody>
      </p:sp>
      <p:sp>
        <p:nvSpPr>
          <p:cNvPr id="5" name="Footer Placeholder 4">
            <a:extLst>
              <a:ext uri="{FF2B5EF4-FFF2-40B4-BE49-F238E27FC236}">
                <a16:creationId xmlns:a16="http://schemas.microsoft.com/office/drawing/2014/main" id="{BB9191AA-2915-DF1B-601A-BA2D316EEBFA}"/>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05E0BEEC-7CDC-C19E-DD5E-C852E37FCF94}"/>
              </a:ext>
            </a:extLst>
          </p:cNvPr>
          <p:cNvSpPr>
            <a:spLocks noGrp="1"/>
          </p:cNvSpPr>
          <p:nvPr>
            <p:ph type="sldNum" sz="quarter" idx="12"/>
          </p:nvPr>
        </p:nvSpPr>
        <p:spPr/>
        <p:txBody>
          <a:bodyPr/>
          <a:lstStyle>
            <a:lvl1pPr>
              <a:defRPr/>
            </a:lvl1pPr>
          </a:lstStyle>
          <a:p>
            <a:pPr>
              <a:defRPr/>
            </a:pPr>
            <a:fld id="{FA35AA43-2A39-4B9F-B78E-02108D944183}" type="slidenum">
              <a:rPr lang="en-GB"/>
              <a:pPr>
                <a:defRPr/>
              </a:pPr>
              <a:t>‹#›</a:t>
            </a:fld>
            <a:endParaRPr lang="en-GB"/>
          </a:p>
        </p:txBody>
      </p:sp>
    </p:spTree>
    <p:extLst>
      <p:ext uri="{BB962C8B-B14F-4D97-AF65-F5344CB8AC3E}">
        <p14:creationId xmlns:p14="http://schemas.microsoft.com/office/powerpoint/2010/main" val="1464106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44AF-FB34-6066-C57E-8103AAAB707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53A360A-58B8-C3C0-7BCE-6C56FBC5599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291A727-7A83-EAB9-BF5F-A0F7FA0E823A}"/>
              </a:ext>
            </a:extLst>
          </p:cNvPr>
          <p:cNvSpPr>
            <a:spLocks noGrp="1"/>
          </p:cNvSpPr>
          <p:nvPr>
            <p:ph type="dt" sz="half" idx="10"/>
          </p:nvPr>
        </p:nvSpPr>
        <p:spPr/>
        <p:txBody>
          <a:bodyPr/>
          <a:lstStyle/>
          <a:p>
            <a:fld id="{D78FDBEE-E00D-47B0-83BD-E53F86840137}" type="datetimeFigureOut">
              <a:rPr lang="en-GB" smtClean="0"/>
              <a:t>26/09/2022</a:t>
            </a:fld>
            <a:endParaRPr lang="en-GB" dirty="0"/>
          </a:p>
        </p:txBody>
      </p:sp>
      <p:sp>
        <p:nvSpPr>
          <p:cNvPr id="5" name="Footer Placeholder 4">
            <a:extLst>
              <a:ext uri="{FF2B5EF4-FFF2-40B4-BE49-F238E27FC236}">
                <a16:creationId xmlns:a16="http://schemas.microsoft.com/office/drawing/2014/main" id="{BC421273-5646-2882-23C2-06A538D6C8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426E4D-B77C-0F29-5D67-90DC28F6F746}"/>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58948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3">
            <a:extLst>
              <a:ext uri="{FF2B5EF4-FFF2-40B4-BE49-F238E27FC236}">
                <a16:creationId xmlns:a16="http://schemas.microsoft.com/office/drawing/2014/main" id="{50C9C957-E7AD-3959-303B-01CC62BB583C}"/>
              </a:ext>
            </a:extLst>
          </p:cNvPr>
          <p:cNvSpPr>
            <a:spLocks noGrp="1"/>
          </p:cNvSpPr>
          <p:nvPr>
            <p:ph type="dt" sz="half" idx="10"/>
          </p:nvPr>
        </p:nvSpPr>
        <p:spPr/>
        <p:txBody>
          <a:bodyPr/>
          <a:lstStyle>
            <a:lvl1pPr>
              <a:defRPr/>
            </a:lvl1pPr>
          </a:lstStyle>
          <a:p>
            <a:pPr>
              <a:defRPr/>
            </a:pPr>
            <a:fld id="{24A47887-8475-42E4-8396-0B4283D05432}" type="datetimeFigureOut">
              <a:rPr lang="en-GB"/>
              <a:pPr>
                <a:defRPr/>
              </a:pPr>
              <a:t>26/09/2022</a:t>
            </a:fld>
            <a:endParaRPr lang="en-GB"/>
          </a:p>
        </p:txBody>
      </p:sp>
      <p:sp>
        <p:nvSpPr>
          <p:cNvPr id="6" name="Footer Placeholder 4">
            <a:extLst>
              <a:ext uri="{FF2B5EF4-FFF2-40B4-BE49-F238E27FC236}">
                <a16:creationId xmlns:a16="http://schemas.microsoft.com/office/drawing/2014/main" id="{0F38BEB9-940A-9F71-C740-A3E8666032F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CDBCD4-A1DE-E20F-BA3B-502764A48A26}"/>
              </a:ext>
            </a:extLst>
          </p:cNvPr>
          <p:cNvSpPr>
            <a:spLocks noGrp="1"/>
          </p:cNvSpPr>
          <p:nvPr>
            <p:ph type="sldNum" sz="quarter" idx="12"/>
          </p:nvPr>
        </p:nvSpPr>
        <p:spPr/>
        <p:txBody>
          <a:bodyPr/>
          <a:lstStyle>
            <a:lvl1pPr>
              <a:defRPr/>
            </a:lvl1pPr>
          </a:lstStyle>
          <a:p>
            <a:pPr>
              <a:defRPr/>
            </a:pPr>
            <a:fld id="{451EB666-B13B-40DD-A4CC-8E891FC58F87}" type="slidenum">
              <a:rPr lang="en-GB"/>
              <a:pPr>
                <a:defRPr/>
              </a:pPr>
              <a:t>‹#›</a:t>
            </a:fld>
            <a:endParaRPr lang="en-GB"/>
          </a:p>
        </p:txBody>
      </p:sp>
    </p:spTree>
    <p:extLst>
      <p:ext uri="{BB962C8B-B14F-4D97-AF65-F5344CB8AC3E}">
        <p14:creationId xmlns:p14="http://schemas.microsoft.com/office/powerpoint/2010/main" val="85473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3">
            <a:extLst>
              <a:ext uri="{FF2B5EF4-FFF2-40B4-BE49-F238E27FC236}">
                <a16:creationId xmlns:a16="http://schemas.microsoft.com/office/drawing/2014/main" id="{69063C76-B815-5938-9FD6-A6763E88F711}"/>
              </a:ext>
            </a:extLst>
          </p:cNvPr>
          <p:cNvSpPr>
            <a:spLocks noGrp="1"/>
          </p:cNvSpPr>
          <p:nvPr>
            <p:ph type="dt" sz="half" idx="10"/>
          </p:nvPr>
        </p:nvSpPr>
        <p:spPr/>
        <p:txBody>
          <a:bodyPr/>
          <a:lstStyle>
            <a:lvl1pPr>
              <a:defRPr/>
            </a:lvl1pPr>
          </a:lstStyle>
          <a:p>
            <a:pPr>
              <a:defRPr/>
            </a:pPr>
            <a:fld id="{8A5781DF-8287-4714-A6D5-23ED97FCA15F}" type="datetimeFigureOut">
              <a:rPr lang="en-GB"/>
              <a:pPr>
                <a:defRPr/>
              </a:pPr>
              <a:t>26/09/2022</a:t>
            </a:fld>
            <a:endParaRPr lang="en-GB"/>
          </a:p>
        </p:txBody>
      </p:sp>
      <p:sp>
        <p:nvSpPr>
          <p:cNvPr id="8" name="Footer Placeholder 4">
            <a:extLst>
              <a:ext uri="{FF2B5EF4-FFF2-40B4-BE49-F238E27FC236}">
                <a16:creationId xmlns:a16="http://schemas.microsoft.com/office/drawing/2014/main" id="{77BA0AE0-2C15-C1DE-7433-61C7C1D03131}"/>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493DC07-A191-26B2-31E4-6C9B673668B9}"/>
              </a:ext>
            </a:extLst>
          </p:cNvPr>
          <p:cNvSpPr>
            <a:spLocks noGrp="1"/>
          </p:cNvSpPr>
          <p:nvPr>
            <p:ph type="sldNum" sz="quarter" idx="12"/>
          </p:nvPr>
        </p:nvSpPr>
        <p:spPr/>
        <p:txBody>
          <a:bodyPr/>
          <a:lstStyle>
            <a:lvl1pPr>
              <a:defRPr/>
            </a:lvl1pPr>
          </a:lstStyle>
          <a:p>
            <a:pPr>
              <a:defRPr/>
            </a:pPr>
            <a:fld id="{FE81E68B-EE6D-4478-81AC-F917176F009C}" type="slidenum">
              <a:rPr lang="en-GB"/>
              <a:pPr>
                <a:defRPr/>
              </a:pPr>
              <a:t>‹#›</a:t>
            </a:fld>
            <a:endParaRPr lang="en-GB"/>
          </a:p>
        </p:txBody>
      </p:sp>
    </p:spTree>
    <p:extLst>
      <p:ext uri="{BB962C8B-B14F-4D97-AF65-F5344CB8AC3E}">
        <p14:creationId xmlns:p14="http://schemas.microsoft.com/office/powerpoint/2010/main" val="413593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3">
            <a:extLst>
              <a:ext uri="{FF2B5EF4-FFF2-40B4-BE49-F238E27FC236}">
                <a16:creationId xmlns:a16="http://schemas.microsoft.com/office/drawing/2014/main" id="{622F787F-737F-712A-1E5D-3C41BD9058DA}"/>
              </a:ext>
            </a:extLst>
          </p:cNvPr>
          <p:cNvSpPr>
            <a:spLocks noGrp="1"/>
          </p:cNvSpPr>
          <p:nvPr>
            <p:ph type="dt" sz="half" idx="10"/>
          </p:nvPr>
        </p:nvSpPr>
        <p:spPr/>
        <p:txBody>
          <a:bodyPr/>
          <a:lstStyle>
            <a:lvl1pPr>
              <a:defRPr/>
            </a:lvl1pPr>
          </a:lstStyle>
          <a:p>
            <a:pPr>
              <a:defRPr/>
            </a:pPr>
            <a:fld id="{487ED14A-0058-495B-BA9D-CC53611550AF}" type="datetimeFigureOut">
              <a:rPr lang="en-GB"/>
              <a:pPr>
                <a:defRPr/>
              </a:pPr>
              <a:t>26/09/2022</a:t>
            </a:fld>
            <a:endParaRPr lang="en-GB"/>
          </a:p>
        </p:txBody>
      </p:sp>
      <p:sp>
        <p:nvSpPr>
          <p:cNvPr id="4" name="Footer Placeholder 4">
            <a:extLst>
              <a:ext uri="{FF2B5EF4-FFF2-40B4-BE49-F238E27FC236}">
                <a16:creationId xmlns:a16="http://schemas.microsoft.com/office/drawing/2014/main" id="{891A15F1-06F5-A47E-CADD-000EF05742F8}"/>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46FF101-9A69-F1FB-1907-FFA8A8AE1C38}"/>
              </a:ext>
            </a:extLst>
          </p:cNvPr>
          <p:cNvSpPr>
            <a:spLocks noGrp="1"/>
          </p:cNvSpPr>
          <p:nvPr>
            <p:ph type="sldNum" sz="quarter" idx="12"/>
          </p:nvPr>
        </p:nvSpPr>
        <p:spPr/>
        <p:txBody>
          <a:bodyPr/>
          <a:lstStyle>
            <a:lvl1pPr>
              <a:defRPr/>
            </a:lvl1pPr>
          </a:lstStyle>
          <a:p>
            <a:pPr>
              <a:defRPr/>
            </a:pPr>
            <a:fld id="{47696503-D8A8-4BB0-831B-CBD86860DADD}" type="slidenum">
              <a:rPr lang="en-GB"/>
              <a:pPr>
                <a:defRPr/>
              </a:pPr>
              <a:t>‹#›</a:t>
            </a:fld>
            <a:endParaRPr lang="en-GB"/>
          </a:p>
        </p:txBody>
      </p:sp>
    </p:spTree>
    <p:extLst>
      <p:ext uri="{BB962C8B-B14F-4D97-AF65-F5344CB8AC3E}">
        <p14:creationId xmlns:p14="http://schemas.microsoft.com/office/powerpoint/2010/main" val="218325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3200B17-9F8A-CC63-B36A-6B3B4A4B45B1}"/>
              </a:ext>
            </a:extLst>
          </p:cNvPr>
          <p:cNvSpPr>
            <a:spLocks noGrp="1"/>
          </p:cNvSpPr>
          <p:nvPr>
            <p:ph type="dt" sz="half" idx="10"/>
          </p:nvPr>
        </p:nvSpPr>
        <p:spPr/>
        <p:txBody>
          <a:bodyPr/>
          <a:lstStyle>
            <a:lvl1pPr>
              <a:defRPr/>
            </a:lvl1pPr>
          </a:lstStyle>
          <a:p>
            <a:pPr>
              <a:defRPr/>
            </a:pPr>
            <a:fld id="{6C3DB3D2-8225-497D-8AF4-8C0450B5AE9D}" type="datetimeFigureOut">
              <a:rPr lang="en-GB"/>
              <a:pPr>
                <a:defRPr/>
              </a:pPr>
              <a:t>26/09/2022</a:t>
            </a:fld>
            <a:endParaRPr lang="en-GB"/>
          </a:p>
        </p:txBody>
      </p:sp>
      <p:sp>
        <p:nvSpPr>
          <p:cNvPr id="3" name="Footer Placeholder 4">
            <a:extLst>
              <a:ext uri="{FF2B5EF4-FFF2-40B4-BE49-F238E27FC236}">
                <a16:creationId xmlns:a16="http://schemas.microsoft.com/office/drawing/2014/main" id="{DAF22502-6F36-C6E1-DD5B-39F19F5AA27F}"/>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F3179619-06AE-7CDC-EE3B-15355BBD64B1}"/>
              </a:ext>
            </a:extLst>
          </p:cNvPr>
          <p:cNvSpPr>
            <a:spLocks noGrp="1"/>
          </p:cNvSpPr>
          <p:nvPr>
            <p:ph type="sldNum" sz="quarter" idx="12"/>
          </p:nvPr>
        </p:nvSpPr>
        <p:spPr/>
        <p:txBody>
          <a:bodyPr/>
          <a:lstStyle>
            <a:lvl1pPr>
              <a:defRPr/>
            </a:lvl1pPr>
          </a:lstStyle>
          <a:p>
            <a:pPr>
              <a:defRPr/>
            </a:pPr>
            <a:fld id="{FBE08843-14C3-4A77-A7FE-BD6E5378FC6A}" type="slidenum">
              <a:rPr lang="en-GB"/>
              <a:pPr>
                <a:defRPr/>
              </a:pPr>
              <a:t>‹#›</a:t>
            </a:fld>
            <a:endParaRPr lang="en-GB"/>
          </a:p>
        </p:txBody>
      </p:sp>
    </p:spTree>
    <p:extLst>
      <p:ext uri="{BB962C8B-B14F-4D97-AF65-F5344CB8AC3E}">
        <p14:creationId xmlns:p14="http://schemas.microsoft.com/office/powerpoint/2010/main" val="18897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99D0F9E6-AE6B-61DF-68E3-F6370DCA6DDC}"/>
              </a:ext>
            </a:extLst>
          </p:cNvPr>
          <p:cNvSpPr>
            <a:spLocks noGrp="1"/>
          </p:cNvSpPr>
          <p:nvPr>
            <p:ph type="dt" sz="half" idx="10"/>
          </p:nvPr>
        </p:nvSpPr>
        <p:spPr/>
        <p:txBody>
          <a:bodyPr/>
          <a:lstStyle>
            <a:lvl1pPr>
              <a:defRPr/>
            </a:lvl1pPr>
          </a:lstStyle>
          <a:p>
            <a:pPr>
              <a:defRPr/>
            </a:pPr>
            <a:fld id="{3D30165D-888C-4FE9-B4F6-6C87E334515F}" type="datetimeFigureOut">
              <a:rPr lang="en-GB"/>
              <a:pPr>
                <a:defRPr/>
              </a:pPr>
              <a:t>26/09/2022</a:t>
            </a:fld>
            <a:endParaRPr lang="en-GB"/>
          </a:p>
        </p:txBody>
      </p:sp>
      <p:sp>
        <p:nvSpPr>
          <p:cNvPr id="6" name="Footer Placeholder 4">
            <a:extLst>
              <a:ext uri="{FF2B5EF4-FFF2-40B4-BE49-F238E27FC236}">
                <a16:creationId xmlns:a16="http://schemas.microsoft.com/office/drawing/2014/main" id="{7171E956-9D3A-E3D9-3BDF-186F1EAA8690}"/>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575D381-AC92-6188-9F72-E6FC37971D09}"/>
              </a:ext>
            </a:extLst>
          </p:cNvPr>
          <p:cNvSpPr>
            <a:spLocks noGrp="1"/>
          </p:cNvSpPr>
          <p:nvPr>
            <p:ph type="sldNum" sz="quarter" idx="12"/>
          </p:nvPr>
        </p:nvSpPr>
        <p:spPr/>
        <p:txBody>
          <a:bodyPr/>
          <a:lstStyle>
            <a:lvl1pPr>
              <a:defRPr/>
            </a:lvl1pPr>
          </a:lstStyle>
          <a:p>
            <a:pPr>
              <a:defRPr/>
            </a:pPr>
            <a:fld id="{D033D74F-6DAC-42B0-B38E-1CA16F542845}" type="slidenum">
              <a:rPr lang="en-GB"/>
              <a:pPr>
                <a:defRPr/>
              </a:pPr>
              <a:t>‹#›</a:t>
            </a:fld>
            <a:endParaRPr lang="en-GB"/>
          </a:p>
        </p:txBody>
      </p:sp>
    </p:spTree>
    <p:extLst>
      <p:ext uri="{BB962C8B-B14F-4D97-AF65-F5344CB8AC3E}">
        <p14:creationId xmlns:p14="http://schemas.microsoft.com/office/powerpoint/2010/main" val="160051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C60A0F7D-3ACB-B1A0-5285-47F46E1EC07C}"/>
              </a:ext>
            </a:extLst>
          </p:cNvPr>
          <p:cNvSpPr>
            <a:spLocks noGrp="1"/>
          </p:cNvSpPr>
          <p:nvPr>
            <p:ph type="dt" sz="half" idx="10"/>
          </p:nvPr>
        </p:nvSpPr>
        <p:spPr/>
        <p:txBody>
          <a:bodyPr/>
          <a:lstStyle>
            <a:lvl1pPr>
              <a:defRPr/>
            </a:lvl1pPr>
          </a:lstStyle>
          <a:p>
            <a:pPr>
              <a:defRPr/>
            </a:pPr>
            <a:fld id="{6B080BE6-DF4E-4164-9056-7AC4B0BB3F5C}" type="datetimeFigureOut">
              <a:rPr lang="en-GB"/>
              <a:pPr>
                <a:defRPr/>
              </a:pPr>
              <a:t>26/09/2022</a:t>
            </a:fld>
            <a:endParaRPr lang="en-GB"/>
          </a:p>
        </p:txBody>
      </p:sp>
      <p:sp>
        <p:nvSpPr>
          <p:cNvPr id="6" name="Footer Placeholder 4">
            <a:extLst>
              <a:ext uri="{FF2B5EF4-FFF2-40B4-BE49-F238E27FC236}">
                <a16:creationId xmlns:a16="http://schemas.microsoft.com/office/drawing/2014/main" id="{F2EA93D1-5511-3963-7CE9-16871DE2251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7B28CF5-E18D-E237-7085-9AEE819A7B20}"/>
              </a:ext>
            </a:extLst>
          </p:cNvPr>
          <p:cNvSpPr>
            <a:spLocks noGrp="1"/>
          </p:cNvSpPr>
          <p:nvPr>
            <p:ph type="sldNum" sz="quarter" idx="12"/>
          </p:nvPr>
        </p:nvSpPr>
        <p:spPr/>
        <p:txBody>
          <a:bodyPr/>
          <a:lstStyle>
            <a:lvl1pPr>
              <a:defRPr/>
            </a:lvl1pPr>
          </a:lstStyle>
          <a:p>
            <a:pPr>
              <a:defRPr/>
            </a:pPr>
            <a:fld id="{6FC4B82C-E794-4177-98F6-2CD95BF42A80}" type="slidenum">
              <a:rPr lang="en-GB"/>
              <a:pPr>
                <a:defRPr/>
              </a:pPr>
              <a:t>‹#›</a:t>
            </a:fld>
            <a:endParaRPr lang="en-GB"/>
          </a:p>
        </p:txBody>
      </p:sp>
    </p:spTree>
    <p:extLst>
      <p:ext uri="{BB962C8B-B14F-4D97-AF65-F5344CB8AC3E}">
        <p14:creationId xmlns:p14="http://schemas.microsoft.com/office/powerpoint/2010/main" val="203306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ACA2C70-27D3-F288-6C7F-2BF7747EA9C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Text Placeholder 2">
            <a:extLst>
              <a:ext uri="{FF2B5EF4-FFF2-40B4-BE49-F238E27FC236}">
                <a16:creationId xmlns:a16="http://schemas.microsoft.com/office/drawing/2014/main" id="{076EBF5A-E6A9-9822-BF52-E986D686AB6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4" name="Date Placeholder 3">
            <a:extLst>
              <a:ext uri="{FF2B5EF4-FFF2-40B4-BE49-F238E27FC236}">
                <a16:creationId xmlns:a16="http://schemas.microsoft.com/office/drawing/2014/main" id="{778D0364-8AD5-F35A-838B-0D552F7C4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3A4822EF-A471-45D6-ACE8-E92AB1970B56}" type="datetimeFigureOut">
              <a:rPr lang="en-GB"/>
              <a:pPr>
                <a:defRPr/>
              </a:pPr>
              <a:t>26/09/2022</a:t>
            </a:fld>
            <a:endParaRPr lang="en-GB"/>
          </a:p>
        </p:txBody>
      </p:sp>
      <p:sp>
        <p:nvSpPr>
          <p:cNvPr id="5" name="Footer Placeholder 4">
            <a:extLst>
              <a:ext uri="{FF2B5EF4-FFF2-40B4-BE49-F238E27FC236}">
                <a16:creationId xmlns:a16="http://schemas.microsoft.com/office/drawing/2014/main" id="{1BE02F8D-CACF-F0C1-1693-49858DE65C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0F719AF3-358F-9933-AB60-A80A17BF7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3D480F92-4570-4454-8280-DA40E405377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7">
            <a:extLst>
              <a:ext uri="{FF2B5EF4-FFF2-40B4-BE49-F238E27FC236}">
                <a16:creationId xmlns:a16="http://schemas.microsoft.com/office/drawing/2014/main" id="{EF22CBC1-FB79-4C1A-BFA4-9B3E6BAD704B}"/>
              </a:ext>
            </a:extLst>
          </p:cNvPr>
          <p:cNvGrpSpPr>
            <a:grpSpLocks/>
          </p:cNvGrpSpPr>
          <p:nvPr/>
        </p:nvGrpSpPr>
        <p:grpSpPr bwMode="auto">
          <a:xfrm>
            <a:off x="0" y="0"/>
            <a:ext cx="12192000" cy="6858000"/>
            <a:chOff x="0" y="0"/>
            <a:chExt cx="12192000" cy="6858000"/>
          </a:xfrm>
        </p:grpSpPr>
        <p:sp>
          <p:nvSpPr>
            <p:cNvPr id="7" name="Rectangle 6">
              <a:extLst>
                <a:ext uri="{FF2B5EF4-FFF2-40B4-BE49-F238E27FC236}">
                  <a16:creationId xmlns:a16="http://schemas.microsoft.com/office/drawing/2014/main" id="{E16F45B6-3C66-08BE-8C25-311CF59256D9}"/>
                </a:ext>
              </a:extLst>
            </p:cNvPr>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8B27AAF-6F67-A7AB-D8CD-CD2F6A18539A}"/>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E4EAEE4-5A9A-6032-ACB5-A7665E58E91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25C5EC4-7C54-7B70-DC51-154168761BB5}"/>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6BF298E6-58E9-68E2-7397-C9F05E879FE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8E35241C-EE91-A0BD-9C28-4BDECBCC0E2A}"/>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75" name="Freeform 5">
              <a:extLst>
                <a:ext uri="{FF2B5EF4-FFF2-40B4-BE49-F238E27FC236}">
                  <a16:creationId xmlns:a16="http://schemas.microsoft.com/office/drawing/2014/main" id="{2311B4F8-632C-B185-93FE-6FEDCFDA84A3}"/>
                </a:ext>
              </a:extLst>
            </p:cNvPr>
            <p:cNvSpPr>
              <a:spLocks/>
            </p:cNvSpPr>
            <p:nvPr/>
          </p:nvSpPr>
          <p:spPr bwMode="gray">
            <a:xfrm rot="-589932">
              <a:off x="8490951" y="179751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6" name="Freeform 5">
              <a:extLst>
                <a:ext uri="{FF2B5EF4-FFF2-40B4-BE49-F238E27FC236}">
                  <a16:creationId xmlns:a16="http://schemas.microsoft.com/office/drawing/2014/main" id="{BC11CFF6-C8A6-8DA0-5A06-546223FEAFC4}"/>
                </a:ext>
              </a:extLst>
            </p:cNvPr>
            <p:cNvSpPr>
              <a:spLocks/>
            </p:cNvSpPr>
            <p:nvPr/>
          </p:nvSpPr>
          <p:spPr bwMode="gray">
            <a:xfrm>
              <a:off x="459506" y="1866405"/>
              <a:ext cx="11277600" cy="4533900"/>
            </a:xfrm>
            <a:custGeom>
              <a:avLst/>
              <a:gdLst>
                <a:gd name="T0" fmla="*/ 0 w 7104"/>
                <a:gd name="T1" fmla="*/ 0 h 2856"/>
                <a:gd name="T2" fmla="*/ 0 w 7104"/>
                <a:gd name="T3" fmla="*/ 2856 h 2856"/>
                <a:gd name="T4" fmla="*/ 7104 w 7104"/>
                <a:gd name="T5" fmla="*/ 2856 h 2856"/>
                <a:gd name="T6" fmla="*/ 7104 w 7104"/>
                <a:gd name="T7" fmla="*/ 1 h 2856"/>
                <a:gd name="T8" fmla="*/ 7104 w 7104"/>
                <a:gd name="T9" fmla="*/ 1 h 2856"/>
                <a:gd name="T10" fmla="*/ 6943 w 7104"/>
                <a:gd name="T11" fmla="*/ 26 h 2856"/>
                <a:gd name="T12" fmla="*/ 6782 w 7104"/>
                <a:gd name="T13" fmla="*/ 50 h 2856"/>
                <a:gd name="T14" fmla="*/ 6621 w 7104"/>
                <a:gd name="T15" fmla="*/ 73 h 2856"/>
                <a:gd name="T16" fmla="*/ 6459 w 7104"/>
                <a:gd name="T17" fmla="*/ 93 h 2856"/>
                <a:gd name="T18" fmla="*/ 6298 w 7104"/>
                <a:gd name="T19" fmla="*/ 113 h 2856"/>
                <a:gd name="T20" fmla="*/ 6136 w 7104"/>
                <a:gd name="T21" fmla="*/ 132 h 2856"/>
                <a:gd name="T22" fmla="*/ 5976 w 7104"/>
                <a:gd name="T23" fmla="*/ 148 h 2856"/>
                <a:gd name="T24" fmla="*/ 5814 w 7104"/>
                <a:gd name="T25" fmla="*/ 163 h 2856"/>
                <a:gd name="T26" fmla="*/ 5653 w 7104"/>
                <a:gd name="T27" fmla="*/ 177 h 2856"/>
                <a:gd name="T28" fmla="*/ 5494 w 7104"/>
                <a:gd name="T29" fmla="*/ 189 h 2856"/>
                <a:gd name="T30" fmla="*/ 5334 w 7104"/>
                <a:gd name="T31" fmla="*/ 201 h 2856"/>
                <a:gd name="T32" fmla="*/ 5175 w 7104"/>
                <a:gd name="T33" fmla="*/ 211 h 2856"/>
                <a:gd name="T34" fmla="*/ 5017 w 7104"/>
                <a:gd name="T35" fmla="*/ 219 h 2856"/>
                <a:gd name="T36" fmla="*/ 4859 w 7104"/>
                <a:gd name="T37" fmla="*/ 227 h 2856"/>
                <a:gd name="T38" fmla="*/ 4703 w 7104"/>
                <a:gd name="T39" fmla="*/ 234 h 2856"/>
                <a:gd name="T40" fmla="*/ 4548 w 7104"/>
                <a:gd name="T41" fmla="*/ 239 h 2856"/>
                <a:gd name="T42" fmla="*/ 4393 w 7104"/>
                <a:gd name="T43" fmla="*/ 243 h 2856"/>
                <a:gd name="T44" fmla="*/ 4240 w 7104"/>
                <a:gd name="T45" fmla="*/ 247 h 2856"/>
                <a:gd name="T46" fmla="*/ 4088 w 7104"/>
                <a:gd name="T47" fmla="*/ 249 h 2856"/>
                <a:gd name="T48" fmla="*/ 3937 w 7104"/>
                <a:gd name="T49" fmla="*/ 251 h 2856"/>
                <a:gd name="T50" fmla="*/ 3788 w 7104"/>
                <a:gd name="T51" fmla="*/ 252 h 2856"/>
                <a:gd name="T52" fmla="*/ 3640 w 7104"/>
                <a:gd name="T53" fmla="*/ 251 h 2856"/>
                <a:gd name="T54" fmla="*/ 3494 w 7104"/>
                <a:gd name="T55" fmla="*/ 251 h 2856"/>
                <a:gd name="T56" fmla="*/ 3349 w 7104"/>
                <a:gd name="T57" fmla="*/ 249 h 2856"/>
                <a:gd name="T58" fmla="*/ 3207 w 7104"/>
                <a:gd name="T59" fmla="*/ 246 h 2856"/>
                <a:gd name="T60" fmla="*/ 3066 w 7104"/>
                <a:gd name="T61" fmla="*/ 243 h 2856"/>
                <a:gd name="T62" fmla="*/ 2928 w 7104"/>
                <a:gd name="T63" fmla="*/ 240 h 2856"/>
                <a:gd name="T64" fmla="*/ 2791 w 7104"/>
                <a:gd name="T65" fmla="*/ 235 h 2856"/>
                <a:gd name="T66" fmla="*/ 2656 w 7104"/>
                <a:gd name="T67" fmla="*/ 230 h 2856"/>
                <a:gd name="T68" fmla="*/ 2524 w 7104"/>
                <a:gd name="T69" fmla="*/ 225 h 2856"/>
                <a:gd name="T70" fmla="*/ 2266 w 7104"/>
                <a:gd name="T71" fmla="*/ 212 h 2856"/>
                <a:gd name="T72" fmla="*/ 2019 w 7104"/>
                <a:gd name="T73" fmla="*/ 198 h 2856"/>
                <a:gd name="T74" fmla="*/ 1782 w 7104"/>
                <a:gd name="T75" fmla="*/ 183 h 2856"/>
                <a:gd name="T76" fmla="*/ 1557 w 7104"/>
                <a:gd name="T77" fmla="*/ 167 h 2856"/>
                <a:gd name="T78" fmla="*/ 1343 w 7104"/>
                <a:gd name="T79" fmla="*/ 150 h 2856"/>
                <a:gd name="T80" fmla="*/ 1144 w 7104"/>
                <a:gd name="T81" fmla="*/ 132 h 2856"/>
                <a:gd name="T82" fmla="*/ 957 w 7104"/>
                <a:gd name="T83" fmla="*/ 114 h 2856"/>
                <a:gd name="T84" fmla="*/ 785 w 7104"/>
                <a:gd name="T85" fmla="*/ 96 h 2856"/>
                <a:gd name="T86" fmla="*/ 627 w 7104"/>
                <a:gd name="T87" fmla="*/ 79 h 2856"/>
                <a:gd name="T88" fmla="*/ 487 w 7104"/>
                <a:gd name="T89" fmla="*/ 63 h 2856"/>
                <a:gd name="T90" fmla="*/ 361 w 7104"/>
                <a:gd name="T91" fmla="*/ 48 h 2856"/>
                <a:gd name="T92" fmla="*/ 254 w 7104"/>
                <a:gd name="T93" fmla="*/ 35 h 2856"/>
                <a:gd name="T94" fmla="*/ 165 w 7104"/>
                <a:gd name="T95" fmla="*/ 23 h 2856"/>
                <a:gd name="T96" fmla="*/ 42 w 7104"/>
                <a:gd name="T97" fmla="*/ 6 h 2856"/>
                <a:gd name="T98" fmla="*/ 0 w 7104"/>
                <a:gd name="T99" fmla="*/ 0 h 2856"/>
                <a:gd name="T100" fmla="*/ 0 w 7104"/>
                <a:gd name="T101"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7" name="Freeform 5">
              <a:extLst>
                <a:ext uri="{FF2B5EF4-FFF2-40B4-BE49-F238E27FC236}">
                  <a16:creationId xmlns:a16="http://schemas.microsoft.com/office/drawing/2014/main" id="{87ACDDFD-48DC-ADF5-7937-620BC07560B0}"/>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2051" name="Title Placeholder 1">
            <a:extLst>
              <a:ext uri="{FF2B5EF4-FFF2-40B4-BE49-F238E27FC236}">
                <a16:creationId xmlns:a16="http://schemas.microsoft.com/office/drawing/2014/main" id="{0A852365-4326-91D5-AF98-4C9B6B4A3A23}"/>
              </a:ext>
            </a:extLst>
          </p:cNvPr>
          <p:cNvSpPr>
            <a:spLocks noGrp="1" noChangeArrowheads="1"/>
          </p:cNvSpPr>
          <p:nvPr>
            <p:ph type="title"/>
          </p:nvPr>
        </p:nvSpPr>
        <p:spPr bwMode="gray">
          <a:xfrm>
            <a:off x="1155700" y="973138"/>
            <a:ext cx="8761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2052" name="Text Placeholder 2">
            <a:extLst>
              <a:ext uri="{FF2B5EF4-FFF2-40B4-BE49-F238E27FC236}">
                <a16:creationId xmlns:a16="http://schemas.microsoft.com/office/drawing/2014/main" id="{3F074613-AE51-CB92-D10A-2508F6216A72}"/>
              </a:ext>
            </a:extLst>
          </p:cNvPr>
          <p:cNvSpPr>
            <a:spLocks noGrp="1" noChangeArrowheads="1"/>
          </p:cNvSpPr>
          <p:nvPr>
            <p:ph type="body" idx="1"/>
          </p:nvPr>
        </p:nvSpPr>
        <p:spPr bwMode="auto">
          <a:xfrm>
            <a:off x="1155700" y="2603500"/>
            <a:ext cx="87614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A39A7D92-8D4E-C5AD-A268-2C70990298EB}"/>
              </a:ext>
            </a:extLst>
          </p:cNvPr>
          <p:cNvSpPr>
            <a:spLocks noGrp="1"/>
          </p:cNvSpPr>
          <p:nvPr>
            <p:ph type="dt" sz="half" idx="2"/>
          </p:nvPr>
        </p:nvSpPr>
        <p:spPr>
          <a:xfrm>
            <a:off x="10653713" y="6391275"/>
            <a:ext cx="990600" cy="304800"/>
          </a:xfrm>
          <a:prstGeom prst="rect">
            <a:avLst/>
          </a:prstGeom>
        </p:spPr>
        <p:txBody>
          <a:bodyPr vert="horz" lIns="91440" tIns="45720" rIns="91440" bIns="45720" rtlCol="0" anchor="ctr"/>
          <a:lstStyle>
            <a:lvl1pPr algn="r" eaLnBrk="1" fontAlgn="auto" hangingPunct="1">
              <a:spcBef>
                <a:spcPts val="0"/>
              </a:spcBef>
              <a:spcAft>
                <a:spcPts val="0"/>
              </a:spcAft>
              <a:defRPr sz="1000" b="1" i="0" smtClean="0">
                <a:solidFill>
                  <a:schemeClr val="accent1"/>
                </a:solidFill>
                <a:latin typeface="+mn-lt"/>
              </a:defRPr>
            </a:lvl1pPr>
          </a:lstStyle>
          <a:p>
            <a:pPr>
              <a:defRPr/>
            </a:pPr>
            <a:fld id="{8581E6AB-9409-47C9-9B70-306619FB8B56}" type="datetimeFigureOut">
              <a:rPr lang="en-GB"/>
              <a:pPr>
                <a:defRPr/>
              </a:pPr>
              <a:t>26/09/2022</a:t>
            </a:fld>
            <a:endParaRPr lang="en-GB"/>
          </a:p>
        </p:txBody>
      </p:sp>
      <p:sp>
        <p:nvSpPr>
          <p:cNvPr id="5" name="Footer Placeholder 4">
            <a:extLst>
              <a:ext uri="{FF2B5EF4-FFF2-40B4-BE49-F238E27FC236}">
                <a16:creationId xmlns:a16="http://schemas.microsoft.com/office/drawing/2014/main" id="{CF6259D1-B71D-2C4A-CD11-458B40A2125F}"/>
              </a:ext>
            </a:extLst>
          </p:cNvPr>
          <p:cNvSpPr>
            <a:spLocks noGrp="1"/>
          </p:cNvSpPr>
          <p:nvPr>
            <p:ph type="ftr" sz="quarter" idx="3"/>
          </p:nvPr>
        </p:nvSpPr>
        <p:spPr>
          <a:xfrm>
            <a:off x="560388" y="6391275"/>
            <a:ext cx="3860800" cy="304800"/>
          </a:xfrm>
          <a:prstGeom prst="rect">
            <a:avLst/>
          </a:prstGeom>
        </p:spPr>
        <p:txBody>
          <a:bodyPr vert="horz" lIns="91440" tIns="45720" rIns="91440" bIns="45720" rtlCol="0" anchor="ctr"/>
          <a:lstStyle>
            <a:lvl1pPr algn="l" eaLnBrk="1" fontAlgn="auto" hangingPunct="1">
              <a:spcBef>
                <a:spcPts val="0"/>
              </a:spcBef>
              <a:spcAft>
                <a:spcPts val="0"/>
              </a:spcAft>
              <a:defRPr sz="1000" b="1" i="0">
                <a:solidFill>
                  <a:schemeClr val="accent1"/>
                </a:solidFill>
                <a:latin typeface="+mn-lt"/>
              </a:defRPr>
            </a:lvl1pPr>
          </a:lstStyle>
          <a:p>
            <a:pPr>
              <a:defRPr/>
            </a:pPr>
            <a:endParaRPr lang="en-GB"/>
          </a:p>
        </p:txBody>
      </p:sp>
      <p:sp>
        <p:nvSpPr>
          <p:cNvPr id="21" name="Rectangle 20">
            <a:extLst>
              <a:ext uri="{FF2B5EF4-FFF2-40B4-BE49-F238E27FC236}">
                <a16:creationId xmlns:a16="http://schemas.microsoft.com/office/drawing/2014/main" id="{D202990E-4460-94A6-C3DB-CBE37F683C00}"/>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BB9D326C-52A7-E1D9-A1AD-8E256C3CD449}"/>
              </a:ext>
            </a:extLst>
          </p:cNvPr>
          <p:cNvSpPr>
            <a:spLocks noGrp="1"/>
          </p:cNvSpPr>
          <p:nvPr>
            <p:ph type="sldNum" sz="quarter" idx="4"/>
          </p:nvPr>
        </p:nvSpPr>
        <p:spPr bwMode="gray">
          <a:xfrm>
            <a:off x="10352088" y="295275"/>
            <a:ext cx="838200" cy="768350"/>
          </a:xfrm>
          <a:prstGeom prst="rect">
            <a:avLst/>
          </a:prstGeom>
        </p:spPr>
        <p:txBody>
          <a:bodyPr vert="horz" lIns="91440" tIns="45720" rIns="91440" bIns="45720" rtlCol="0" anchor="b"/>
          <a:lstStyle>
            <a:lvl1pPr algn="ctr" eaLnBrk="1" fontAlgn="auto" hangingPunct="1">
              <a:spcBef>
                <a:spcPts val="0"/>
              </a:spcBef>
              <a:spcAft>
                <a:spcPts val="0"/>
              </a:spcAft>
              <a:defRPr sz="2800" b="0" i="0" smtClean="0">
                <a:solidFill>
                  <a:schemeClr val="bg1"/>
                </a:solidFill>
                <a:latin typeface="+mn-lt"/>
              </a:defRPr>
            </a:lvl1pPr>
          </a:lstStyle>
          <a:p>
            <a:pPr>
              <a:defRPr/>
            </a:pPr>
            <a:fld id="{325E27A6-69BB-4A50-B2A2-7074F37580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708" r:id="rId1"/>
    <p:sldLayoutId id="2147483704" r:id="rId2"/>
    <p:sldLayoutId id="2147483709" r:id="rId3"/>
    <p:sldLayoutId id="2147483705" r:id="rId4"/>
    <p:sldLayoutId id="2147483706" r:id="rId5"/>
    <p:sldLayoutId id="2147483707"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fontAlgn="base">
        <a:spcBef>
          <a:spcPct val="0"/>
        </a:spcBef>
        <a:spcAft>
          <a:spcPct val="0"/>
        </a:spcAft>
        <a:defRPr sz="3600" kern="1200">
          <a:solidFill>
            <a:schemeClr val="bg2"/>
          </a:solidFill>
          <a:latin typeface="+mj-lt"/>
          <a:ea typeface="+mj-ea"/>
          <a:cs typeface="+mj-cs"/>
        </a:defRPr>
      </a:lvl1pPr>
      <a:lvl2pPr algn="l" defTabSz="457200" rtl="0" fontAlgn="base">
        <a:spcBef>
          <a:spcPct val="0"/>
        </a:spcBef>
        <a:spcAft>
          <a:spcPct val="0"/>
        </a:spcAft>
        <a:defRPr sz="3600">
          <a:solidFill>
            <a:schemeClr val="bg2"/>
          </a:solidFill>
          <a:latin typeface="Century Gothic" panose="020B0502020202020204" pitchFamily="34" charset="0"/>
        </a:defRPr>
      </a:lvl2pPr>
      <a:lvl3pPr algn="l" defTabSz="457200" rtl="0" fontAlgn="base">
        <a:spcBef>
          <a:spcPct val="0"/>
        </a:spcBef>
        <a:spcAft>
          <a:spcPct val="0"/>
        </a:spcAft>
        <a:defRPr sz="3600">
          <a:solidFill>
            <a:schemeClr val="bg2"/>
          </a:solidFill>
          <a:latin typeface="Century Gothic" panose="020B0502020202020204" pitchFamily="34" charset="0"/>
        </a:defRPr>
      </a:lvl3pPr>
      <a:lvl4pPr algn="l" defTabSz="457200" rtl="0" fontAlgn="base">
        <a:spcBef>
          <a:spcPct val="0"/>
        </a:spcBef>
        <a:spcAft>
          <a:spcPct val="0"/>
        </a:spcAft>
        <a:defRPr sz="3600">
          <a:solidFill>
            <a:schemeClr val="bg2"/>
          </a:solidFill>
          <a:latin typeface="Century Gothic" panose="020B0502020202020204" pitchFamily="34" charset="0"/>
        </a:defRPr>
      </a:lvl4pPr>
      <a:lvl5pPr algn="l" defTabSz="457200" rtl="0" fontAlgn="base">
        <a:spcBef>
          <a:spcPct val="0"/>
        </a:spcBef>
        <a:spcAft>
          <a:spcPct val="0"/>
        </a:spcAft>
        <a:defRPr sz="3600">
          <a:solidFill>
            <a:schemeClr val="bg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5E34D-7D64-CA8D-937C-C498FE5A109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57E98A-C609-FE8C-44E9-24B7D829C2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0FB5E23-1B11-CB5B-A8EF-0B063FCFEAA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FDBEE-E00D-47B0-83BD-E53F86840137}" type="datetimeFigureOut">
              <a:rPr lang="en-GB" smtClean="0"/>
              <a:t>26/09/2022</a:t>
            </a:fld>
            <a:endParaRPr lang="en-GB" dirty="0"/>
          </a:p>
        </p:txBody>
      </p:sp>
      <p:sp>
        <p:nvSpPr>
          <p:cNvPr id="5" name="Footer Placeholder 4">
            <a:extLst>
              <a:ext uri="{FF2B5EF4-FFF2-40B4-BE49-F238E27FC236}">
                <a16:creationId xmlns:a16="http://schemas.microsoft.com/office/drawing/2014/main" id="{25FE63D6-BF7F-671B-F2FD-289F0B7436C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B510BC6-2368-F19C-CBC0-30C682A8093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0AF9B-7DC0-4CD3-A131-05243FC46877}" type="slidenum">
              <a:rPr lang="en-GB" smtClean="0"/>
              <a:t>‹#›</a:t>
            </a:fld>
            <a:endParaRPr lang="en-GB" dirty="0"/>
          </a:p>
        </p:txBody>
      </p:sp>
    </p:spTree>
    <p:extLst>
      <p:ext uri="{BB962C8B-B14F-4D97-AF65-F5344CB8AC3E}">
        <p14:creationId xmlns:p14="http://schemas.microsoft.com/office/powerpoint/2010/main" val="3999698913"/>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10.xm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 Id="rId9" Type="http://schemas.openxmlformats.org/officeDocument/2006/relationships/chart" Target="../charts/chart15.xm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43873A23-5CB6-257E-2AF2-78BCEB31BFA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2494764"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grpSp>
        <p:nvGrpSpPr>
          <p:cNvPr id="16387" name="Group 2">
            <a:extLst>
              <a:ext uri="{FF2B5EF4-FFF2-40B4-BE49-F238E27FC236}">
                <a16:creationId xmlns:a16="http://schemas.microsoft.com/office/drawing/2014/main" id="{1C7E0A1C-5399-568D-9B25-7E4474C8B5A4}"/>
              </a:ext>
            </a:extLst>
          </p:cNvPr>
          <p:cNvGrpSpPr>
            <a:grpSpLocks/>
          </p:cNvGrpSpPr>
          <p:nvPr/>
        </p:nvGrpSpPr>
        <p:grpSpPr bwMode="auto">
          <a:xfrm>
            <a:off x="95250" y="0"/>
            <a:ext cx="12315825" cy="5314950"/>
            <a:chOff x="0" y="0"/>
            <a:chExt cx="9963444" cy="5719014"/>
          </a:xfrm>
        </p:grpSpPr>
        <p:pic>
          <p:nvPicPr>
            <p:cNvPr id="16389" name="Picture 3">
              <a:extLst>
                <a:ext uri="{FF2B5EF4-FFF2-40B4-BE49-F238E27FC236}">
                  <a16:creationId xmlns:a16="http://schemas.microsoft.com/office/drawing/2014/main" id="{48A6B50F-FEE8-7BE0-A309-E645B5C70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41264" cy="496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4" descr="People working on a computer">
              <a:extLst>
                <a:ext uri="{FF2B5EF4-FFF2-40B4-BE49-F238E27FC236}">
                  <a16:creationId xmlns:a16="http://schemas.microsoft.com/office/drawing/2014/main" id="{A1EEB193-D54E-7618-A191-1158991D7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467" y="10"/>
              <a:ext cx="3998977" cy="266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5">
              <a:extLst>
                <a:ext uri="{FF2B5EF4-FFF2-40B4-BE49-F238E27FC236}">
                  <a16:creationId xmlns:a16="http://schemas.microsoft.com/office/drawing/2014/main" id="{AB6851EF-C84B-5A95-E345-4C364A9852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0703" y="1521917"/>
              <a:ext cx="3913632" cy="41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89">
              <a:extLst>
                <a:ext uri="{FF2B5EF4-FFF2-40B4-BE49-F238E27FC236}">
                  <a16:creationId xmlns:a16="http://schemas.microsoft.com/office/drawing/2014/main" id="{C08943D3-84A7-D338-8F1A-CD9AED53EF82}"/>
                </a:ext>
              </a:extLst>
            </p:cNvPr>
            <p:cNvSpPr/>
            <p:nvPr/>
          </p:nvSpPr>
          <p:spPr>
            <a:xfrm>
              <a:off x="2268038" y="5151896"/>
              <a:ext cx="8990" cy="20498"/>
            </a:xfrm>
            <a:custGeom>
              <a:avLst/>
              <a:gdLst/>
              <a:ahLst/>
              <a:cxnLst/>
              <a:rect l="0" t="0" r="0" b="0"/>
              <a:pathLst>
                <a:path w="9087" h="20168">
                  <a:moveTo>
                    <a:pt x="0" y="0"/>
                  </a:moveTo>
                  <a:lnTo>
                    <a:pt x="9087" y="0"/>
                  </a:lnTo>
                  <a:lnTo>
                    <a:pt x="9087" y="4890"/>
                  </a:lnTo>
                  <a:lnTo>
                    <a:pt x="5296" y="4890"/>
                  </a:lnTo>
                  <a:lnTo>
                    <a:pt x="5296" y="10185"/>
                  </a:lnTo>
                  <a:lnTo>
                    <a:pt x="9087" y="10185"/>
                  </a:lnTo>
                  <a:lnTo>
                    <a:pt x="9087" y="14872"/>
                  </a:lnTo>
                  <a:lnTo>
                    <a:pt x="5296" y="14872"/>
                  </a:lnTo>
                  <a:lnTo>
                    <a:pt x="5296" y="20168"/>
                  </a:lnTo>
                  <a:lnTo>
                    <a:pt x="0" y="20168"/>
                  </a:lnTo>
                  <a:lnTo>
                    <a:pt x="0" y="0"/>
                  </a:lnTo>
                  <a:close/>
                </a:path>
              </a:pathLst>
            </a:custGeom>
            <a:ln w="0" cap="flat">
              <a:miter lim="127000"/>
            </a:ln>
          </p:spPr>
          <p:style>
            <a:lnRef idx="0">
              <a:srgbClr val="000000">
                <a:alpha val="0"/>
              </a:srgbClr>
            </a:lnRef>
            <a:fillRef idx="1">
              <a:srgbClr val="5DAED8"/>
            </a:fillRef>
            <a:effectRef idx="0">
              <a:scrgbClr r="0" g="0" b="0"/>
            </a:effectRef>
            <a:fontRef idx="none"/>
          </p:style>
          <p:txBody>
            <a:bodyPr/>
            <a:lstStyle/>
            <a:p>
              <a:pPr eaLnBrk="1" fontAlgn="auto" hangingPunct="1">
                <a:spcBef>
                  <a:spcPts val="0"/>
                </a:spcBef>
                <a:spcAft>
                  <a:spcPts val="0"/>
                </a:spcAft>
                <a:defRPr/>
              </a:pPr>
              <a:endParaRPr lang="en-GB">
                <a:latin typeface="+mn-lt"/>
              </a:endParaRPr>
            </a:p>
          </p:txBody>
        </p:sp>
      </p:grpSp>
      <p:sp>
        <p:nvSpPr>
          <p:cNvPr id="16388" name="Rectangle 7">
            <a:extLst>
              <a:ext uri="{FF2B5EF4-FFF2-40B4-BE49-F238E27FC236}">
                <a16:creationId xmlns:a16="http://schemas.microsoft.com/office/drawing/2014/main" id="{583DC99E-6E4F-CE7F-33D3-864EFAE8FA19}"/>
              </a:ext>
            </a:extLst>
          </p:cNvPr>
          <p:cNvSpPr>
            <a:spLocks noChangeArrowheads="1"/>
          </p:cNvSpPr>
          <p:nvPr/>
        </p:nvSpPr>
        <p:spPr bwMode="auto">
          <a:xfrm>
            <a:off x="992188" y="3877955"/>
            <a:ext cx="6372811"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2494764"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br>
              <a:rPr lang="en-GB" altLang="en-US" sz="4200" b="1" dirty="0">
                <a:solidFill>
                  <a:srgbClr val="1A1915"/>
                </a:solidFill>
                <a:latin typeface="Arial" panose="020B0604020202020204" pitchFamily="34" charset="0"/>
                <a:cs typeface="Calibri" panose="020F0502020204030204" pitchFamily="34" charset="0"/>
              </a:rPr>
            </a:br>
            <a:r>
              <a:rPr lang="en-GB" altLang="en-US" sz="3600" dirty="0">
                <a:solidFill>
                  <a:srgbClr val="004050"/>
                </a:solidFill>
                <a:latin typeface="Montserrat Black" panose="00000A00000000000000" pitchFamily="2" charset="0"/>
                <a:cs typeface="Times New Roman" panose="02020603050405020304" pitchFamily="18" charset="0"/>
              </a:rPr>
              <a:t>Project Plan</a:t>
            </a:r>
            <a:endParaRPr lang="en-GB" altLang="en-US" sz="4800" b="1" dirty="0">
              <a:solidFill>
                <a:srgbClr val="5DAED8"/>
              </a:solidFill>
              <a:latin typeface="Arial" panose="020B0604020202020204" pitchFamily="34" charset="0"/>
              <a:cs typeface="Calibri" panose="020F0502020204030204" pitchFamily="34" charset="0"/>
            </a:endParaRPr>
          </a:p>
          <a:p>
            <a:r>
              <a:rPr lang="en-GB" sz="6000" b="1" dirty="0">
                <a:solidFill>
                  <a:srgbClr val="5DAED8"/>
                </a:solidFill>
                <a:latin typeface="Calibri" panose="020F0502020204030204" pitchFamily="34" charset="0"/>
                <a:ea typeface="Calibri" panose="020F0502020204030204" pitchFamily="34" charset="0"/>
              </a:rPr>
              <a:t>Dreams LTD</a:t>
            </a:r>
          </a:p>
          <a:p>
            <a:endParaRPr lang="en-GB"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8618"/>
    </mc:Choice>
    <mc:Fallback xmlns="">
      <p:transition spd="slow" advTm="286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D6BFB-A622-597A-E411-E9142A57F22A}"/>
              </a:ext>
            </a:extLst>
          </p:cNvPr>
          <p:cNvPicPr/>
          <p:nvPr/>
        </p:nvPicPr>
        <p:blipFill rotWithShape="1">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1D8BEC-E5A3-2878-9FA8-B01BA8A1FDF0}"/>
              </a:ext>
            </a:extLst>
          </p:cNvPr>
          <p:cNvSpPr/>
          <p:nvPr/>
        </p:nvSpPr>
        <p:spPr>
          <a:xfrm>
            <a:off x="396875" y="504506"/>
            <a:ext cx="11210925" cy="744836"/>
          </a:xfrm>
          <a:prstGeom prst="rect">
            <a:avLst/>
          </a:prstGeom>
        </p:spPr>
        <p:txBody>
          <a:bodyPr vert="horz" lIns="91440" tIns="45720" rIns="91440" bIns="45720" rtlCol="0" anchor="ctr">
            <a:normAutofit lnSpcReduction="10000"/>
          </a:bodyPr>
          <a:lstStyle/>
          <a:p>
            <a:pPr algn="ctr">
              <a:lnSpc>
                <a:spcPct val="90000"/>
              </a:lnSpc>
              <a:spcBef>
                <a:spcPct val="0"/>
              </a:spcBef>
              <a:spcAft>
                <a:spcPts val="800"/>
              </a:spcAft>
            </a:pPr>
            <a:r>
              <a:rPr lang="en-GB" sz="4800" dirty="0">
                <a:solidFill>
                  <a:srgbClr val="004050"/>
                </a:solidFill>
                <a:latin typeface="Montserrat Black" panose="00000A00000000000000" pitchFamily="2" charset="0"/>
                <a:cs typeface="Times New Roman" panose="02020603050405020304" pitchFamily="18" charset="0"/>
              </a:rPr>
              <a:t>Profit </a:t>
            </a:r>
            <a:endParaRPr lang="en-US" sz="4800" dirty="0">
              <a:solidFill>
                <a:srgbClr val="004050"/>
              </a:solidFill>
              <a:latin typeface="Montserrat Black" panose="00000A00000000000000" pitchFamily="2"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ECB0DE9-4F87-FB52-93AE-2227884716C6}"/>
              </a:ext>
            </a:extLst>
          </p:cNvPr>
          <p:cNvSpPr/>
          <p:nvPr/>
        </p:nvSpPr>
        <p:spPr>
          <a:xfrm>
            <a:off x="880382" y="1460597"/>
            <a:ext cx="10805886" cy="5181595"/>
          </a:xfrm>
          <a:prstGeom prst="roundRect">
            <a:avLst>
              <a:gd name="adj" fmla="val 1385"/>
            </a:avLst>
          </a:prstGeom>
          <a:solidFill>
            <a:srgbClr val="FAFCFD">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B1B141-4E4D-15B2-6807-0C1412236821}"/>
              </a:ext>
            </a:extLst>
          </p:cNvPr>
          <p:cNvSpPr txBox="1"/>
          <p:nvPr/>
        </p:nvSpPr>
        <p:spPr>
          <a:xfrm>
            <a:off x="1561133" y="1736883"/>
            <a:ext cx="9444383" cy="736355"/>
          </a:xfrm>
          <a:prstGeom prst="rect">
            <a:avLst/>
          </a:prstGeom>
          <a:noFill/>
        </p:spPr>
        <p:txBody>
          <a:bodyPr wrap="square">
            <a:spAutoFit/>
          </a:bodyPr>
          <a:lstStyle/>
          <a:p>
            <a:pPr>
              <a:lnSpc>
                <a:spcPct val="107000"/>
              </a:lnSpc>
              <a:spcAft>
                <a:spcPts val="800"/>
              </a:spcAft>
            </a:pPr>
            <a:r>
              <a:rPr lang="en-GB" sz="2000" b="1" dirty="0">
                <a:solidFill>
                  <a:srgbClr val="0070C0"/>
                </a:solidFill>
                <a:cs typeface="Calibri" panose="020F0502020204030204" pitchFamily="34" charset="0"/>
              </a:rPr>
              <a:t>Having an overview of the chart below, we were able to identify which category has the most profit is Office Supplies.</a:t>
            </a:r>
          </a:p>
        </p:txBody>
      </p:sp>
      <p:graphicFrame>
        <p:nvGraphicFramePr>
          <p:cNvPr id="2" name="Chart 1">
            <a:extLst>
              <a:ext uri="{FF2B5EF4-FFF2-40B4-BE49-F238E27FC236}">
                <a16:creationId xmlns:a16="http://schemas.microsoft.com/office/drawing/2014/main" id="{A9937B76-1D01-F8D0-2C93-D57AB82851BE}"/>
              </a:ext>
            </a:extLst>
          </p:cNvPr>
          <p:cNvGraphicFramePr/>
          <p:nvPr>
            <p:extLst>
              <p:ext uri="{D42A27DB-BD31-4B8C-83A1-F6EECF244321}">
                <p14:modId xmlns:p14="http://schemas.microsoft.com/office/powerpoint/2010/main" val="1815520381"/>
              </p:ext>
            </p:extLst>
          </p:nvPr>
        </p:nvGraphicFramePr>
        <p:xfrm>
          <a:off x="930126" y="2473238"/>
          <a:ext cx="10515013" cy="36218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9279485"/>
      </p:ext>
    </p:extLst>
  </p:cSld>
  <p:clrMapOvr>
    <a:masterClrMapping/>
  </p:clrMapOvr>
  <mc:AlternateContent xmlns:mc="http://schemas.openxmlformats.org/markup-compatibility/2006" xmlns:p14="http://schemas.microsoft.com/office/powerpoint/2010/main">
    <mc:Choice Requires="p14">
      <p:transition spd="slow" p14:dur="2000" advTm="10001"/>
    </mc:Choice>
    <mc:Fallback xmlns="">
      <p:transition spd="slow" advTm="1000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1" name="Rectangle 286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Atendente de Balcão de Padaria - Vagas Urgentes BH">
            <a:extLst>
              <a:ext uri="{FF2B5EF4-FFF2-40B4-BE49-F238E27FC236}">
                <a16:creationId xmlns:a16="http://schemas.microsoft.com/office/drawing/2014/main" id="{A505D76C-1925-B733-0360-8566FB66FB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3" name="Rectangle 2868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145616-465F-D591-9997-2946FBDBF9FE}"/>
              </a:ext>
            </a:extLst>
          </p:cNvPr>
          <p:cNvSpPr>
            <a:spLocks noGrp="1"/>
          </p:cNvSpPr>
          <p:nvPr>
            <p:ph type="title"/>
          </p:nvPr>
        </p:nvSpPr>
        <p:spPr>
          <a:xfrm>
            <a:off x="856672" y="898669"/>
            <a:ext cx="6701287" cy="697057"/>
          </a:xfrm>
        </p:spPr>
        <p:txBody>
          <a:bodyPr vert="horz" lIns="91440" tIns="45720" rIns="91440" bIns="45720" rtlCol="0" anchor="ctr">
            <a:normAutofit/>
          </a:bodyPr>
          <a:lstStyle/>
          <a:p>
            <a:r>
              <a:rPr lang="en-US" sz="36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Bestselling</a:t>
            </a:r>
            <a:r>
              <a:rPr lang="en-US" sz="2800" b="1" dirty="0"/>
              <a:t> </a:t>
            </a:r>
            <a:r>
              <a:rPr lang="en-US" sz="36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Category</a:t>
            </a:r>
          </a:p>
        </p:txBody>
      </p:sp>
      <p:sp>
        <p:nvSpPr>
          <p:cNvPr id="6" name="Title 1">
            <a:extLst>
              <a:ext uri="{FF2B5EF4-FFF2-40B4-BE49-F238E27FC236}">
                <a16:creationId xmlns:a16="http://schemas.microsoft.com/office/drawing/2014/main" id="{3707EC4B-F423-DCBD-1B99-E750003E7FA0}"/>
              </a:ext>
            </a:extLst>
          </p:cNvPr>
          <p:cNvSpPr txBox="1">
            <a:spLocks/>
          </p:cNvSpPr>
          <p:nvPr/>
        </p:nvSpPr>
        <p:spPr>
          <a:xfrm>
            <a:off x="637668" y="2063873"/>
            <a:ext cx="4994782" cy="15080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GB" sz="2000" b="1" dirty="0">
                <a:solidFill>
                  <a:srgbClr val="0070C0"/>
                </a:solidFill>
                <a:latin typeface="+mn-lt"/>
                <a:ea typeface="+mn-ea"/>
                <a:cs typeface="+mn-cs"/>
              </a:rPr>
              <a:t>         We can see in the graph the categories with the more profit percentage. Machines, Appliances, Binders, Bookcases and Tables do not appear on the chart because their averages are negative.</a:t>
            </a:r>
            <a:endParaRPr lang="en-US" sz="2000" b="1" dirty="0">
              <a:solidFill>
                <a:srgbClr val="0070C0"/>
              </a:solidFill>
              <a:latin typeface="+mn-lt"/>
              <a:ea typeface="+mn-ea"/>
              <a:cs typeface="+mn-cs"/>
            </a:endParaRPr>
          </a:p>
        </p:txBody>
      </p:sp>
      <p:graphicFrame>
        <p:nvGraphicFramePr>
          <p:cNvPr id="2" name="Chart 1">
            <a:extLst>
              <a:ext uri="{FF2B5EF4-FFF2-40B4-BE49-F238E27FC236}">
                <a16:creationId xmlns:a16="http://schemas.microsoft.com/office/drawing/2014/main" id="{4490A14F-B3C6-C52B-FF3F-A34E4924E3A5}"/>
              </a:ext>
            </a:extLst>
          </p:cNvPr>
          <p:cNvGraphicFramePr>
            <a:graphicFrameLocks/>
          </p:cNvGraphicFramePr>
          <p:nvPr>
            <p:extLst>
              <p:ext uri="{D42A27DB-BD31-4B8C-83A1-F6EECF244321}">
                <p14:modId xmlns:p14="http://schemas.microsoft.com/office/powerpoint/2010/main" val="1440558441"/>
              </p:ext>
            </p:extLst>
          </p:nvPr>
        </p:nvGraphicFramePr>
        <p:xfrm>
          <a:off x="534192" y="3563972"/>
          <a:ext cx="5320508" cy="330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54634771"/>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ff at a restaurant">
            <a:extLst>
              <a:ext uri="{FF2B5EF4-FFF2-40B4-BE49-F238E27FC236}">
                <a16:creationId xmlns:a16="http://schemas.microsoft.com/office/drawing/2014/main" id="{FC4565EE-6EB4-97D6-8454-30D093A47B5B}"/>
              </a:ext>
            </a:extLst>
          </p:cNvPr>
          <p:cNvPicPr>
            <a:picLocks noChangeAspect="1"/>
          </p:cNvPicPr>
          <p:nvPr/>
        </p:nvPicPr>
        <p:blipFill rotWithShape="1">
          <a:blip r:embed="rId3">
            <a:extLst>
              <a:ext uri="{28A0092B-C50C-407E-A947-70E740481C1C}">
                <a14:useLocalDpi xmlns:a14="http://schemas.microsoft.com/office/drawing/2010/main" val="0"/>
              </a:ext>
            </a:extLst>
          </a:blip>
          <a:srcRect l="8474" r="14824" b="9091"/>
          <a:stretch/>
        </p:blipFill>
        <p:spPr>
          <a:xfrm>
            <a:off x="20" y="10"/>
            <a:ext cx="8449549" cy="6857990"/>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2F5E21-D9FC-9AAA-2F59-F4F1BABF5A6D}"/>
              </a:ext>
            </a:extLst>
          </p:cNvPr>
          <p:cNvSpPr>
            <a:spLocks noGrp="1"/>
          </p:cNvSpPr>
          <p:nvPr>
            <p:ph type="title"/>
          </p:nvPr>
        </p:nvSpPr>
        <p:spPr>
          <a:xfrm>
            <a:off x="5533021" y="973833"/>
            <a:ext cx="6537535" cy="1124712"/>
          </a:xfrm>
          <a:ln>
            <a:noFill/>
          </a:ln>
        </p:spPr>
        <p:txBody>
          <a:bodyPr anchor="b">
            <a:noAutofit/>
          </a:bodyPr>
          <a:lstStyle/>
          <a:p>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Most popular</a:t>
            </a:r>
            <a:r>
              <a:rPr lang="en-GB" sz="4000" dirty="0">
                <a:ln w="0"/>
                <a:solidFill>
                  <a:schemeClr val="accent1"/>
                </a:solidFill>
                <a:effectLst>
                  <a:outerShdw blurRad="38100" dist="25400" dir="5400000" algn="ctr" rotWithShape="0">
                    <a:srgbClr val="6E747A">
                      <a:alpha val="43000"/>
                    </a:srgbClr>
                  </a:outerShdw>
                </a:effectLst>
              </a:rPr>
              <a:t> </a:t>
            </a:r>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category </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E51C7AC-B739-9702-34B2-7668221D2E4A}"/>
              </a:ext>
            </a:extLst>
          </p:cNvPr>
          <p:cNvSpPr txBox="1"/>
          <p:nvPr/>
        </p:nvSpPr>
        <p:spPr>
          <a:xfrm>
            <a:off x="6673303" y="2573823"/>
            <a:ext cx="5189675" cy="1323439"/>
          </a:xfrm>
          <a:prstGeom prst="rect">
            <a:avLst/>
          </a:prstGeom>
          <a:noFill/>
        </p:spPr>
        <p:txBody>
          <a:bodyPr wrap="square" rtlCol="0">
            <a:spAutoFit/>
          </a:bodyPr>
          <a:lstStyle/>
          <a:p>
            <a:r>
              <a:rPr lang="en-GB" sz="2000" dirty="0"/>
              <a:t>        In the chart below we identify the ten least sold items referring  to </a:t>
            </a:r>
            <a:r>
              <a:rPr lang="en-GB" sz="2000" b="1" dirty="0"/>
              <a:t>quantity</a:t>
            </a:r>
            <a:r>
              <a:rPr lang="en-GB" sz="2000" dirty="0"/>
              <a:t>. From here we can assert, whether or not to streamline the portfolio or perform additional marketing.</a:t>
            </a:r>
            <a:endParaRPr lang="en-GB" dirty="0"/>
          </a:p>
        </p:txBody>
      </p:sp>
      <p:graphicFrame>
        <p:nvGraphicFramePr>
          <p:cNvPr id="5" name="Chart 4">
            <a:extLst>
              <a:ext uri="{FF2B5EF4-FFF2-40B4-BE49-F238E27FC236}">
                <a16:creationId xmlns:a16="http://schemas.microsoft.com/office/drawing/2014/main" id="{2CFBE41D-034E-262E-714B-159B77754DB1}"/>
              </a:ext>
            </a:extLst>
          </p:cNvPr>
          <p:cNvGraphicFramePr>
            <a:graphicFrameLocks/>
          </p:cNvGraphicFramePr>
          <p:nvPr>
            <p:extLst>
              <p:ext uri="{D42A27DB-BD31-4B8C-83A1-F6EECF244321}">
                <p14:modId xmlns:p14="http://schemas.microsoft.com/office/powerpoint/2010/main" val="1123099157"/>
              </p:ext>
            </p:extLst>
          </p:nvPr>
        </p:nvGraphicFramePr>
        <p:xfrm>
          <a:off x="6573043" y="3829050"/>
          <a:ext cx="5497513" cy="3086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9479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180"/>
    </mc:Choice>
    <mc:Fallback xmlns="">
      <p:transition spd="slow" advTm="291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4565EE-6EB4-97D6-8454-30D093A47B5B}"/>
              </a:ext>
            </a:extLst>
          </p:cNvPr>
          <p:cNvPicPr>
            <a:picLocks noChangeAspect="1"/>
          </p:cNvPicPr>
          <p:nvPr/>
        </p:nvPicPr>
        <p:blipFill rotWithShape="1">
          <a:blip r:embed="rId3">
            <a:extLst>
              <a:ext uri="{28A0092B-C50C-407E-A947-70E740481C1C}">
                <a14:useLocalDpi xmlns:a14="http://schemas.microsoft.com/office/drawing/2010/main" val="0"/>
              </a:ext>
            </a:extLst>
          </a:blip>
          <a:srcRect l="16519" t="-421" r="11089" b="421"/>
          <a:stretch/>
        </p:blipFill>
        <p:spPr>
          <a:xfrm>
            <a:off x="-88780" y="-35512"/>
            <a:ext cx="7446942" cy="6893512"/>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BABFAAA9-8422-430B-D943-1F885D0F73FB}"/>
              </a:ext>
            </a:extLst>
          </p:cNvPr>
          <p:cNvSpPr txBox="1">
            <a:spLocks/>
          </p:cNvSpPr>
          <p:nvPr/>
        </p:nvSpPr>
        <p:spPr bwMode="auto">
          <a:xfrm>
            <a:off x="5883564" y="839440"/>
            <a:ext cx="5968921" cy="112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GB" sz="36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Least profitable</a:t>
            </a:r>
            <a:r>
              <a:rPr lang="en-GB" sz="3600" dirty="0">
                <a:ln w="0"/>
                <a:solidFill>
                  <a:schemeClr val="accent1"/>
                </a:solidFill>
                <a:effectLst>
                  <a:outerShdw blurRad="38100" dist="25400" dir="5400000" algn="ctr" rotWithShape="0">
                    <a:srgbClr val="6E747A">
                      <a:alpha val="43000"/>
                    </a:srgbClr>
                  </a:outerShdw>
                </a:effectLst>
              </a:rPr>
              <a:t> </a:t>
            </a:r>
            <a:r>
              <a:rPr lang="en-GB" sz="36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items</a:t>
            </a:r>
          </a:p>
        </p:txBody>
      </p:sp>
      <p:graphicFrame>
        <p:nvGraphicFramePr>
          <p:cNvPr id="3" name="Chart 2">
            <a:extLst>
              <a:ext uri="{FF2B5EF4-FFF2-40B4-BE49-F238E27FC236}">
                <a16:creationId xmlns:a16="http://schemas.microsoft.com/office/drawing/2014/main" id="{D5257EEE-BA34-4B40-434C-D11D7517C917}"/>
              </a:ext>
            </a:extLst>
          </p:cNvPr>
          <p:cNvGraphicFramePr>
            <a:graphicFrameLocks/>
          </p:cNvGraphicFramePr>
          <p:nvPr>
            <p:extLst>
              <p:ext uri="{D42A27DB-BD31-4B8C-83A1-F6EECF244321}">
                <p14:modId xmlns:p14="http://schemas.microsoft.com/office/powerpoint/2010/main" val="106802871"/>
              </p:ext>
            </p:extLst>
          </p:nvPr>
        </p:nvGraphicFramePr>
        <p:xfrm>
          <a:off x="4806318" y="2557604"/>
          <a:ext cx="7286541" cy="40213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3976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829"/>
    </mc:Choice>
    <mc:Fallback xmlns="">
      <p:transition spd="slow" advTm="3882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80D5-ED65-45D1-A785-E73E6AA512CA}"/>
              </a:ext>
            </a:extLst>
          </p:cNvPr>
          <p:cNvSpPr>
            <a:spLocks noGrp="1"/>
          </p:cNvSpPr>
          <p:nvPr>
            <p:ph type="title"/>
          </p:nvPr>
        </p:nvSpPr>
        <p:spPr>
          <a:xfrm>
            <a:off x="812879" y="751331"/>
            <a:ext cx="10566242" cy="1325563"/>
          </a:xfrm>
        </p:spPr>
        <p:txBody>
          <a:bodyPr/>
          <a:lstStyle/>
          <a:p>
            <a:r>
              <a:rPr lang="en-GB" sz="2000" dirty="0">
                <a:solidFill>
                  <a:srgbClr val="0070C0"/>
                </a:solidFill>
                <a:latin typeface="Calibri" panose="020F0502020204030204" pitchFamily="34" charset="0"/>
                <a:ea typeface="+mn-ea"/>
                <a:cs typeface="Calibri" panose="020F0502020204030204" pitchFamily="34" charset="0"/>
              </a:rPr>
              <a:t>	Analysing the ten items with the lowest profit we can filter four sub-categories, that are Tables, Machines, Blinders, and Supplies. We achieved similar a scenario where these items are not in the sales portfolio of the company and considering the profit margin that these items represent of prejudice. What if we substitute or remove them? We can see below the analysis: </a:t>
            </a: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FA23849E-BD4D-A225-491D-F28E7A199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33" y="2200473"/>
            <a:ext cx="10442002" cy="4351338"/>
          </a:xfrm>
          <a:prstGeom prst="rect">
            <a:avLst/>
          </a:prstGeom>
        </p:spPr>
      </p:pic>
    </p:spTree>
    <p:extLst>
      <p:ext uri="{BB962C8B-B14F-4D97-AF65-F5344CB8AC3E}">
        <p14:creationId xmlns:p14="http://schemas.microsoft.com/office/powerpoint/2010/main" val="3224918794"/>
      </p:ext>
    </p:extLst>
  </p:cSld>
  <p:clrMapOvr>
    <a:masterClrMapping/>
  </p:clrMapOvr>
  <mc:AlternateContent xmlns:mc="http://schemas.openxmlformats.org/markup-compatibility/2006" xmlns:p14="http://schemas.microsoft.com/office/powerpoint/2010/main">
    <mc:Choice Requires="p14">
      <p:transition spd="slow" p14:dur="2000" advTm="28302"/>
    </mc:Choice>
    <mc:Fallback xmlns="">
      <p:transition spd="slow" advTm="2830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FEF14F4-DAB2-AC22-082B-F05560E504BC}"/>
              </a:ext>
            </a:extLst>
          </p:cNvPr>
          <p:cNvGraphicFramePr/>
          <p:nvPr>
            <p:extLst>
              <p:ext uri="{D42A27DB-BD31-4B8C-83A1-F6EECF244321}">
                <p14:modId xmlns:p14="http://schemas.microsoft.com/office/powerpoint/2010/main" val="595206408"/>
              </p:ext>
            </p:extLst>
          </p:nvPr>
        </p:nvGraphicFramePr>
        <p:xfrm>
          <a:off x="191425" y="682625"/>
          <a:ext cx="3076575" cy="28082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CEB200B9-319B-C3FA-5AC2-043D20220661}"/>
              </a:ext>
            </a:extLst>
          </p:cNvPr>
          <p:cNvGraphicFramePr/>
          <p:nvPr>
            <p:extLst>
              <p:ext uri="{D42A27DB-BD31-4B8C-83A1-F6EECF244321}">
                <p14:modId xmlns:p14="http://schemas.microsoft.com/office/powerpoint/2010/main" val="1624048380"/>
              </p:ext>
            </p:extLst>
          </p:nvPr>
        </p:nvGraphicFramePr>
        <p:xfrm>
          <a:off x="3459425" y="727785"/>
          <a:ext cx="2878137" cy="17875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CEB200B9-319B-C3FA-5AC2-043D20220661}"/>
              </a:ext>
            </a:extLst>
          </p:cNvPr>
          <p:cNvGraphicFramePr/>
          <p:nvPr>
            <p:extLst>
              <p:ext uri="{D42A27DB-BD31-4B8C-83A1-F6EECF244321}">
                <p14:modId xmlns:p14="http://schemas.microsoft.com/office/powerpoint/2010/main" val="1571979211"/>
              </p:ext>
            </p:extLst>
          </p:nvPr>
        </p:nvGraphicFramePr>
        <p:xfrm>
          <a:off x="3180135" y="3891590"/>
          <a:ext cx="2878137" cy="17875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B4AC8B5C-E6C5-1D4F-9DC5-C8CE98224ED7}"/>
              </a:ext>
            </a:extLst>
          </p:cNvPr>
          <p:cNvGraphicFramePr/>
          <p:nvPr>
            <p:extLst>
              <p:ext uri="{D42A27DB-BD31-4B8C-83A1-F6EECF244321}">
                <p14:modId xmlns:p14="http://schemas.microsoft.com/office/powerpoint/2010/main" val="532297579"/>
              </p:ext>
            </p:extLst>
          </p:nvPr>
        </p:nvGraphicFramePr>
        <p:xfrm>
          <a:off x="245533" y="4275274"/>
          <a:ext cx="3076576" cy="2570025"/>
        </p:xfrm>
        <a:graphic>
          <a:graphicData uri="http://schemas.openxmlformats.org/drawingml/2006/chart">
            <c:chart xmlns:c="http://schemas.openxmlformats.org/drawingml/2006/chart" xmlns:r="http://schemas.openxmlformats.org/officeDocument/2006/relationships" r:id="rId6"/>
          </a:graphicData>
        </a:graphic>
      </p:graphicFrame>
      <p:pic>
        <p:nvPicPr>
          <p:cNvPr id="2056" name="Picture 59" descr="Text&#10;&#10;Description automatically generated with low confidence">
            <a:extLst>
              <a:ext uri="{FF2B5EF4-FFF2-40B4-BE49-F238E27FC236}">
                <a16:creationId xmlns:a16="http://schemas.microsoft.com/office/drawing/2014/main" id="{223FA372-FC68-09A1-3C12-667DB83B82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157" y="2701369"/>
            <a:ext cx="647700" cy="4889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A4AD50E-E194-5A99-33D1-EE6920D4338E}"/>
              </a:ext>
            </a:extLst>
          </p:cNvPr>
          <p:cNvSpPr txBox="1"/>
          <p:nvPr/>
        </p:nvSpPr>
        <p:spPr>
          <a:xfrm>
            <a:off x="413109" y="254650"/>
            <a:ext cx="2799997" cy="400110"/>
          </a:xfrm>
          <a:prstGeom prst="rect">
            <a:avLst/>
          </a:prstGeom>
          <a:noFill/>
        </p:spPr>
        <p:txBody>
          <a:bodyPr wrap="square" rtlCol="0">
            <a:spAutoFit/>
          </a:bodyPr>
          <a:lstStyle/>
          <a:p>
            <a:r>
              <a:rPr lang="en-GB" sz="2000" dirty="0">
                <a:solidFill>
                  <a:srgbClr val="004050"/>
                </a:solidFill>
                <a:latin typeface="Montserrat Black" panose="00000A00000000000000" pitchFamily="2" charset="0"/>
                <a:cs typeface="Times New Roman" panose="02020603050405020304" pitchFamily="18" charset="0"/>
              </a:rPr>
              <a:t>• Scenario Actual</a:t>
            </a:r>
          </a:p>
        </p:txBody>
      </p:sp>
      <p:sp>
        <p:nvSpPr>
          <p:cNvPr id="16" name="TextBox 15">
            <a:extLst>
              <a:ext uri="{FF2B5EF4-FFF2-40B4-BE49-F238E27FC236}">
                <a16:creationId xmlns:a16="http://schemas.microsoft.com/office/drawing/2014/main" id="{497E6CA5-9C19-5131-621F-03EB1A3BB2D2}"/>
              </a:ext>
            </a:extLst>
          </p:cNvPr>
          <p:cNvSpPr txBox="1"/>
          <p:nvPr/>
        </p:nvSpPr>
        <p:spPr>
          <a:xfrm>
            <a:off x="191191" y="3515612"/>
            <a:ext cx="2797519" cy="707886"/>
          </a:xfrm>
          <a:prstGeom prst="rect">
            <a:avLst/>
          </a:prstGeom>
          <a:noFill/>
        </p:spPr>
        <p:txBody>
          <a:bodyPr wrap="square" rtlCol="0">
            <a:spAutoFit/>
          </a:bodyPr>
          <a:lstStyle/>
          <a:p>
            <a:r>
              <a:rPr lang="en-GB" sz="2000" dirty="0">
                <a:solidFill>
                  <a:srgbClr val="004050"/>
                </a:solidFill>
                <a:latin typeface="Montserrat Black" panose="00000A00000000000000" pitchFamily="2" charset="0"/>
                <a:cs typeface="Times New Roman" panose="02020603050405020304" pitchFamily="18" charset="0"/>
              </a:rPr>
              <a:t>• Expectations Removing 10 items </a:t>
            </a:r>
          </a:p>
        </p:txBody>
      </p:sp>
      <p:sp>
        <p:nvSpPr>
          <p:cNvPr id="20" name="TextBox 19">
            <a:extLst>
              <a:ext uri="{FF2B5EF4-FFF2-40B4-BE49-F238E27FC236}">
                <a16:creationId xmlns:a16="http://schemas.microsoft.com/office/drawing/2014/main" id="{735E7E4E-8511-B6CD-C1A8-5A1FF1204E4D}"/>
              </a:ext>
            </a:extLst>
          </p:cNvPr>
          <p:cNvSpPr txBox="1"/>
          <p:nvPr/>
        </p:nvSpPr>
        <p:spPr>
          <a:xfrm>
            <a:off x="3771477" y="3542735"/>
            <a:ext cx="2023760" cy="400110"/>
          </a:xfrm>
          <a:prstGeom prst="rect">
            <a:avLst/>
          </a:prstGeom>
          <a:noFill/>
        </p:spPr>
        <p:txBody>
          <a:bodyPr wrap="square" rtlCol="0">
            <a:spAutoFit/>
          </a:bodyPr>
          <a:lstStyle/>
          <a:p>
            <a:r>
              <a:rPr lang="en-GB" dirty="0"/>
              <a:t>• </a:t>
            </a:r>
            <a:r>
              <a:rPr lang="en-GB" sz="2000" dirty="0">
                <a:solidFill>
                  <a:srgbClr val="004050"/>
                </a:solidFill>
                <a:latin typeface="Montserrat Black" panose="00000A00000000000000" pitchFamily="2" charset="0"/>
                <a:cs typeface="Times New Roman" panose="02020603050405020304" pitchFamily="18" charset="0"/>
              </a:rPr>
              <a:t>Profit Ratio </a:t>
            </a:r>
          </a:p>
        </p:txBody>
      </p:sp>
      <p:sp>
        <p:nvSpPr>
          <p:cNvPr id="21" name="TextBox 20">
            <a:extLst>
              <a:ext uri="{FF2B5EF4-FFF2-40B4-BE49-F238E27FC236}">
                <a16:creationId xmlns:a16="http://schemas.microsoft.com/office/drawing/2014/main" id="{AF0762D9-6969-AE5B-9282-D44D4AC1F971}"/>
              </a:ext>
            </a:extLst>
          </p:cNvPr>
          <p:cNvSpPr txBox="1"/>
          <p:nvPr/>
        </p:nvSpPr>
        <p:spPr>
          <a:xfrm>
            <a:off x="6491094" y="270143"/>
            <a:ext cx="5535654" cy="1323439"/>
          </a:xfrm>
          <a:prstGeom prst="rect">
            <a:avLst/>
          </a:prstGeom>
          <a:noFill/>
        </p:spPr>
        <p:txBody>
          <a:bodyPr wrap="square" rtlCol="0">
            <a:spAutoFit/>
          </a:bodyPr>
          <a:lstStyle/>
          <a:p>
            <a:r>
              <a:rPr lang="en-GB" sz="2000" dirty="0">
                <a:solidFill>
                  <a:srgbClr val="0070C0"/>
                </a:solidFill>
                <a:cs typeface="Calibri" panose="020F0502020204030204" pitchFamily="34" charset="0"/>
              </a:rPr>
              <a:t>	We were able to analyse that removing only these 10 items despite the </a:t>
            </a:r>
            <a:r>
              <a:rPr lang="en-GB" sz="2000" b="1" dirty="0">
                <a:solidFill>
                  <a:srgbClr val="0070C0"/>
                </a:solidFill>
                <a:cs typeface="Calibri" panose="020F0502020204030204" pitchFamily="34" charset="0"/>
              </a:rPr>
              <a:t>total sales value decreasing </a:t>
            </a:r>
            <a:r>
              <a:rPr lang="en-GB" sz="2000" dirty="0">
                <a:solidFill>
                  <a:srgbClr val="0070C0"/>
                </a:solidFill>
                <a:cs typeface="Calibri" panose="020F0502020204030204" pitchFamily="34" charset="0"/>
              </a:rPr>
              <a:t>the percentage of </a:t>
            </a:r>
            <a:r>
              <a:rPr lang="en-GB" sz="2000" b="1" dirty="0">
                <a:solidFill>
                  <a:srgbClr val="0070C0"/>
                </a:solidFill>
                <a:cs typeface="Calibri" panose="020F0502020204030204" pitchFamily="34" charset="0"/>
              </a:rPr>
              <a:t>profit increases </a:t>
            </a:r>
            <a:r>
              <a:rPr lang="en-GB" sz="2000" dirty="0">
                <a:solidFill>
                  <a:srgbClr val="0070C0"/>
                </a:solidFill>
                <a:cs typeface="Calibri" panose="020F0502020204030204" pitchFamily="34" charset="0"/>
              </a:rPr>
              <a:t>in relation to the current value.  </a:t>
            </a:r>
          </a:p>
        </p:txBody>
      </p:sp>
      <p:pic>
        <p:nvPicPr>
          <p:cNvPr id="25" name="Picture 59" descr="Text&#10;&#10;Description automatically generated with low confidence">
            <a:extLst>
              <a:ext uri="{FF2B5EF4-FFF2-40B4-BE49-F238E27FC236}">
                <a16:creationId xmlns:a16="http://schemas.microsoft.com/office/drawing/2014/main" id="{553F92F7-1897-E830-1A5F-0C7F3A6C29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2979" y="5835317"/>
            <a:ext cx="647700" cy="4889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2CBC222-EFA0-FB7F-5C46-3EAE8534AC89}"/>
              </a:ext>
            </a:extLst>
          </p:cNvPr>
          <p:cNvSpPr txBox="1"/>
          <p:nvPr/>
        </p:nvSpPr>
        <p:spPr>
          <a:xfrm>
            <a:off x="6511141" y="1593582"/>
            <a:ext cx="5332728" cy="3447098"/>
          </a:xfrm>
          <a:prstGeom prst="rect">
            <a:avLst/>
          </a:prstGeom>
          <a:noFill/>
        </p:spPr>
        <p:txBody>
          <a:bodyPr wrap="square" rtlCol="0">
            <a:spAutoFit/>
          </a:bodyPr>
          <a:lstStyle/>
          <a:p>
            <a:r>
              <a:rPr lang="en-GB" sz="2000" dirty="0">
                <a:solidFill>
                  <a:srgbClr val="0070C0"/>
                </a:solidFill>
                <a:cs typeface="Calibri" panose="020F0502020204030204" pitchFamily="34" charset="0"/>
              </a:rPr>
              <a:t>	A more in-depth analysis identified 348 sales where the profit was less than the total sales, and 229 items sold for less than the value of the item itself. In other words, the profit value is less than 100% in relation to the sale value. </a:t>
            </a:r>
          </a:p>
          <a:p>
            <a:endParaRPr lang="en-GB" sz="2000" dirty="0">
              <a:solidFill>
                <a:srgbClr val="0070C0"/>
              </a:solidFill>
              <a:cs typeface="Calibri" panose="020F0502020204030204" pitchFamily="34" charset="0"/>
            </a:endParaRPr>
          </a:p>
          <a:p>
            <a:r>
              <a:rPr lang="en-GB" sz="2000" dirty="0">
                <a:solidFill>
                  <a:srgbClr val="0070C0"/>
                </a:solidFill>
                <a:cs typeface="Calibri" panose="020F0502020204030204" pitchFamily="34" charset="0"/>
              </a:rPr>
              <a:t>	Altogether, £54,025.04 of loss in addition to the value of the merchandise, i.e., each of these items has more than 100% negative loss.</a:t>
            </a:r>
          </a:p>
          <a:p>
            <a:endParaRPr lang="en-GB" dirty="0"/>
          </a:p>
        </p:txBody>
      </p:sp>
      <p:cxnSp>
        <p:nvCxnSpPr>
          <p:cNvPr id="28" name="Straight Connector 27">
            <a:extLst>
              <a:ext uri="{FF2B5EF4-FFF2-40B4-BE49-F238E27FC236}">
                <a16:creationId xmlns:a16="http://schemas.microsoft.com/office/drawing/2014/main" id="{3B790D98-0233-4B81-ABFA-F15E96981A0A}"/>
              </a:ext>
            </a:extLst>
          </p:cNvPr>
          <p:cNvCxnSpPr/>
          <p:nvPr/>
        </p:nvCxnSpPr>
        <p:spPr>
          <a:xfrm>
            <a:off x="103708" y="3454442"/>
            <a:ext cx="6111797" cy="0"/>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F4902A-44E4-97B6-E819-AB56A240241D}"/>
              </a:ext>
            </a:extLst>
          </p:cNvPr>
          <p:cNvCxnSpPr>
            <a:cxnSpLocks/>
          </p:cNvCxnSpPr>
          <p:nvPr/>
        </p:nvCxnSpPr>
        <p:spPr>
          <a:xfrm>
            <a:off x="6292889" y="357809"/>
            <a:ext cx="0" cy="6315607"/>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8D41CE3-4D21-FB83-FC4E-84C4496EDDF7}"/>
              </a:ext>
            </a:extLst>
          </p:cNvPr>
          <p:cNvGrpSpPr/>
          <p:nvPr/>
        </p:nvGrpSpPr>
        <p:grpSpPr>
          <a:xfrm>
            <a:off x="6394767" y="4878693"/>
            <a:ext cx="5651458" cy="2024753"/>
            <a:chOff x="0" y="0"/>
            <a:chExt cx="5849118" cy="1882775"/>
          </a:xfrm>
        </p:grpSpPr>
        <p:graphicFrame>
          <p:nvGraphicFramePr>
            <p:cNvPr id="37" name="Chart 36">
              <a:extLst>
                <a:ext uri="{FF2B5EF4-FFF2-40B4-BE49-F238E27FC236}">
                  <a16:creationId xmlns:a16="http://schemas.microsoft.com/office/drawing/2014/main" id="{CE855949-29B6-6A80-92E7-373468EF4253}"/>
                </a:ext>
              </a:extLst>
            </p:cNvPr>
            <p:cNvGraphicFramePr/>
            <p:nvPr>
              <p:extLst>
                <p:ext uri="{D42A27DB-BD31-4B8C-83A1-F6EECF244321}">
                  <p14:modId xmlns:p14="http://schemas.microsoft.com/office/powerpoint/2010/main" val="2803226062"/>
                </p:ext>
              </p:extLst>
            </p:nvPr>
          </p:nvGraphicFramePr>
          <p:xfrm>
            <a:off x="0" y="0"/>
            <a:ext cx="2579370" cy="188277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8" name="Chart 37">
              <a:extLst>
                <a:ext uri="{FF2B5EF4-FFF2-40B4-BE49-F238E27FC236}">
                  <a16:creationId xmlns:a16="http://schemas.microsoft.com/office/drawing/2014/main" id="{C3DD2C3F-EE18-05AE-AE25-3C0ECF0E6D63}"/>
                </a:ext>
              </a:extLst>
            </p:cNvPr>
            <p:cNvGraphicFramePr/>
            <p:nvPr>
              <p:extLst>
                <p:ext uri="{D42A27DB-BD31-4B8C-83A1-F6EECF244321}">
                  <p14:modId xmlns:p14="http://schemas.microsoft.com/office/powerpoint/2010/main" val="2715207458"/>
                </p:ext>
              </p:extLst>
            </p:nvPr>
          </p:nvGraphicFramePr>
          <p:xfrm>
            <a:off x="3275463" y="0"/>
            <a:ext cx="2573655" cy="1820545"/>
          </p:xfrm>
          <a:graphic>
            <a:graphicData uri="http://schemas.openxmlformats.org/drawingml/2006/chart">
              <c:chart xmlns:c="http://schemas.openxmlformats.org/drawingml/2006/chart" xmlns:r="http://schemas.openxmlformats.org/officeDocument/2006/relationships" r:id="rId9"/>
            </a:graphicData>
          </a:graphic>
        </p:graphicFrame>
      </p:grpSp>
      <p:pic>
        <p:nvPicPr>
          <p:cNvPr id="3" name="Picture 59" descr="Text&#10;&#10;Description automatically generated with low confidence">
            <a:extLst>
              <a:ext uri="{FF2B5EF4-FFF2-40B4-BE49-F238E27FC236}">
                <a16:creationId xmlns:a16="http://schemas.microsoft.com/office/drawing/2014/main" id="{73C3E970-6D47-48DA-6389-9AAADEFE4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655" y="6184466"/>
            <a:ext cx="647700" cy="488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C7C2C6-9EDC-A675-1921-495204B67173}"/>
              </a:ext>
            </a:extLst>
          </p:cNvPr>
          <p:cNvSpPr txBox="1"/>
          <p:nvPr/>
        </p:nvSpPr>
        <p:spPr>
          <a:xfrm>
            <a:off x="6475457" y="4878693"/>
            <a:ext cx="2359465" cy="584775"/>
          </a:xfrm>
          <a:prstGeom prst="rect">
            <a:avLst/>
          </a:prstGeom>
          <a:noFill/>
        </p:spPr>
        <p:txBody>
          <a:bodyPr wrap="square" rtlCol="0">
            <a:spAutoFit/>
          </a:bodyPr>
          <a:lstStyle/>
          <a:p>
            <a:pPr algn="ctr">
              <a:defRPr sz="1400" b="0" i="0" u="none" strike="noStrike" kern="1200" spc="0" baseline="0">
                <a:solidFill>
                  <a:prstClr val="black">
                    <a:lumMod val="65000"/>
                    <a:lumOff val="35000"/>
                  </a:prstClr>
                </a:solidFill>
                <a:latin typeface="+mn-lt"/>
                <a:ea typeface="+mn-ea"/>
                <a:cs typeface="+mn-cs"/>
              </a:defRPr>
            </a:pPr>
            <a:r>
              <a:rPr lang="en-GB" sz="1400" dirty="0">
                <a:solidFill>
                  <a:prstClr val="black">
                    <a:lumMod val="65000"/>
                    <a:lumOff val="35000"/>
                  </a:prstClr>
                </a:solidFill>
                <a:latin typeface="+mn-lt"/>
              </a:rPr>
              <a:t>Chart Profit before changes</a:t>
            </a:r>
          </a:p>
          <a:p>
            <a:endParaRPr lang="en-GB" dirty="0"/>
          </a:p>
        </p:txBody>
      </p:sp>
      <p:sp>
        <p:nvSpPr>
          <p:cNvPr id="6" name="TextBox 5">
            <a:extLst>
              <a:ext uri="{FF2B5EF4-FFF2-40B4-BE49-F238E27FC236}">
                <a16:creationId xmlns:a16="http://schemas.microsoft.com/office/drawing/2014/main" id="{2E4F9750-89FA-E5BA-0769-93823B21DA44}"/>
              </a:ext>
            </a:extLst>
          </p:cNvPr>
          <p:cNvSpPr txBox="1"/>
          <p:nvPr/>
        </p:nvSpPr>
        <p:spPr>
          <a:xfrm>
            <a:off x="3913097" y="254650"/>
            <a:ext cx="2023760" cy="400110"/>
          </a:xfrm>
          <a:prstGeom prst="rect">
            <a:avLst/>
          </a:prstGeom>
          <a:noFill/>
        </p:spPr>
        <p:txBody>
          <a:bodyPr wrap="square" rtlCol="0">
            <a:spAutoFit/>
          </a:bodyPr>
          <a:lstStyle/>
          <a:p>
            <a:r>
              <a:rPr lang="en-GB" dirty="0"/>
              <a:t>• </a:t>
            </a:r>
            <a:r>
              <a:rPr lang="en-GB" sz="2000" dirty="0">
                <a:solidFill>
                  <a:srgbClr val="004050"/>
                </a:solidFill>
                <a:latin typeface="Montserrat Black" panose="00000A00000000000000" pitchFamily="2" charset="0"/>
                <a:cs typeface="Times New Roman" panose="02020603050405020304" pitchFamily="18" charset="0"/>
              </a:rPr>
              <a:t>Profit Ratio </a:t>
            </a:r>
          </a:p>
        </p:txBody>
      </p:sp>
    </p:spTree>
    <p:extLst>
      <p:ext uri="{BB962C8B-B14F-4D97-AF65-F5344CB8AC3E}">
        <p14:creationId xmlns:p14="http://schemas.microsoft.com/office/powerpoint/2010/main" val="480894844"/>
      </p:ext>
    </p:extLst>
  </p:cSld>
  <p:clrMapOvr>
    <a:masterClrMapping/>
  </p:clrMapOvr>
  <mc:AlternateContent xmlns:mc="http://schemas.openxmlformats.org/markup-compatibility/2006" xmlns:p14="http://schemas.microsoft.com/office/powerpoint/2010/main">
    <mc:Choice Requires="p14">
      <p:transition spd="slow" p14:dur="2000" advTm="83310"/>
    </mc:Choice>
    <mc:Fallback xmlns="">
      <p:transition spd="slow" advTm="83310"/>
    </mc:Fallback>
  </mc:AlternateContent>
  <p:extLst>
    <p:ext uri="{3A86A75C-4F4B-4683-9AE1-C65F6400EC91}">
      <p14:laserTraceLst xmlns:p14="http://schemas.microsoft.com/office/powerpoint/2010/main">
        <p14:tracePtLst>
          <p14:tracePt t="3255" x="11796713" y="954088"/>
          <p14:tracePt t="3257" x="11747500" y="969963"/>
          <p14:tracePt t="3258" x="11649075" y="969963"/>
          <p14:tracePt t="3258" x="11633200" y="969963"/>
          <p14:tracePt t="3259" x="11599863" y="969963"/>
          <p14:tracePt t="3260" x="11566525" y="969963"/>
          <p14:tracePt t="3262" x="11517313" y="969963"/>
          <p14:tracePt t="3262" x="11483975" y="969963"/>
          <p14:tracePt t="3264" x="11452225" y="969963"/>
          <p14:tracePt t="3264" x="11418888" y="969963"/>
          <p14:tracePt t="3265" x="11369675" y="969963"/>
          <p14:tracePt t="3271" x="11204575" y="969963"/>
          <p14:tracePt t="3272" x="11171238" y="969963"/>
          <p14:tracePt t="3274" x="11106150" y="987425"/>
          <p14:tracePt t="3275" x="11072813" y="987425"/>
          <p14:tracePt t="3276" x="11039475" y="987425"/>
          <p14:tracePt t="3277" x="11007725" y="987425"/>
          <p14:tracePt t="3277" x="10990263" y="987425"/>
          <p14:tracePt t="3278" x="10974388" y="987425"/>
          <p14:tracePt t="3279" x="10941050" y="987425"/>
          <p14:tracePt t="3280" x="10909300" y="987425"/>
          <p14:tracePt t="3281" x="10875963" y="987425"/>
          <p14:tracePt t="3282" x="10842625" y="987425"/>
          <p14:tracePt t="3287" x="10760075" y="1003300"/>
          <p14:tracePt t="3287" x="10728325" y="1003300"/>
          <p14:tracePt t="3289" x="10710863" y="1003300"/>
          <p14:tracePt t="3290" x="10645775" y="1003300"/>
          <p14:tracePt t="3291" x="10628313" y="1003300"/>
          <p14:tracePt t="3292" x="10596563" y="1003300"/>
          <p14:tracePt t="3293" x="10596563" y="1019175"/>
          <p14:tracePt t="3294" x="10563225" y="1019175"/>
          <p14:tracePt t="3295" x="10547350" y="1019175"/>
          <p14:tracePt t="3296" x="10514013" y="1019175"/>
          <p14:tracePt t="3297" x="10496550" y="1019175"/>
          <p14:tracePt t="3298" x="10464800" y="1036638"/>
          <p14:tracePt t="3303" x="10398125" y="1036638"/>
          <p14:tracePt t="3304" x="10366375" y="1052513"/>
          <p14:tracePt t="3305" x="10348913" y="1052513"/>
          <p14:tracePt t="3307" x="10315575" y="1052513"/>
          <p14:tracePt t="3308" x="10299700" y="1052513"/>
          <p14:tracePt t="3309" x="10266363" y="1068388"/>
          <p14:tracePt t="3309" x="10250488" y="1068388"/>
          <p14:tracePt t="3310" x="10234613" y="1068388"/>
          <p14:tracePt t="3311" x="10201275" y="1068388"/>
          <p14:tracePt t="3312" x="10201275" y="1085850"/>
          <p14:tracePt t="3313" x="10185400" y="1085850"/>
          <p14:tracePt t="3314" x="10167938" y="1085850"/>
          <p14:tracePt t="3315" x="10134600" y="1085850"/>
          <p14:tracePt t="3324" x="10004425" y="1101725"/>
          <p14:tracePt t="3325" x="9986963" y="1117600"/>
          <p14:tracePt t="3327" x="9971088" y="1117600"/>
          <p14:tracePt t="3327" x="9953625" y="1117600"/>
          <p14:tracePt t="3328" x="9937750" y="1135063"/>
          <p14:tracePt t="3330" x="9921875" y="1135063"/>
          <p14:tracePt t="3330" x="9904413" y="1135063"/>
          <p14:tracePt t="3331" x="9872663" y="1150938"/>
          <p14:tracePt t="3337" x="9805988" y="1168400"/>
          <p14:tracePt t="3338" x="9790113" y="1184275"/>
          <p14:tracePt t="3339" x="9772650" y="1184275"/>
          <p14:tracePt t="3340" x="9740900" y="1200150"/>
          <p14:tracePt t="3343" x="9723438" y="1200150"/>
          <p14:tracePt t="3344" x="9707563" y="1200150"/>
          <p14:tracePt t="3345" x="9674225" y="1200150"/>
          <p14:tracePt t="3346" x="9658350" y="1200150"/>
          <p14:tracePt t="3347" x="9658350" y="1217613"/>
          <p14:tracePt t="3348" x="9642475" y="1217613"/>
          <p14:tracePt t="3350" x="9642475" y="1233488"/>
          <p14:tracePt t="3354" x="9575800" y="1249363"/>
          <p14:tracePt t="3356" x="9559925" y="1266825"/>
          <p14:tracePt t="3357" x="9542463" y="1266825"/>
          <p14:tracePt t="3357" x="9526588" y="1282700"/>
          <p14:tracePt t="3358" x="9510713" y="1282700"/>
          <p14:tracePt t="3359" x="9493250" y="1282700"/>
          <p14:tracePt t="3361" x="9477375" y="1298575"/>
          <p14:tracePt t="3362" x="9461500" y="1298575"/>
          <p14:tracePt t="3363" x="9444038" y="1298575"/>
          <p14:tracePt t="3366" x="9428163" y="1316038"/>
          <p14:tracePt t="3370" x="9345613" y="1331913"/>
          <p14:tracePt t="3372" x="9345613" y="1347788"/>
          <p14:tracePt t="3375" x="9312275" y="1365250"/>
          <p14:tracePt t="3376" x="9296400" y="1365250"/>
          <p14:tracePt t="3376" x="9280525" y="1381125"/>
          <p14:tracePt t="3377" x="9263063" y="1381125"/>
          <p14:tracePt t="3379" x="9247188" y="1381125"/>
          <p14:tracePt t="3380" x="9229725" y="1381125"/>
          <p14:tracePt t="3382" x="9213850" y="1398588"/>
          <p14:tracePt t="3387" x="9164638" y="1414463"/>
          <p14:tracePt t="3388" x="9148763" y="1414463"/>
          <p14:tracePt t="3390" x="9131300" y="1430338"/>
          <p14:tracePt t="3391" x="9097963" y="1430338"/>
          <p14:tracePt t="3391" x="9082088" y="1447800"/>
          <p14:tracePt t="3392" x="9066213" y="1447800"/>
          <p14:tracePt t="3394" x="9066213" y="1463675"/>
          <p14:tracePt t="3395" x="9048750" y="1463675"/>
          <p14:tracePt t="3395" x="9032875" y="1463675"/>
          <p14:tracePt t="3396" x="9017000" y="1479550"/>
          <p14:tracePt t="3397" x="8999538" y="1479550"/>
          <p14:tracePt t="3398" x="8983663" y="1479550"/>
          <p14:tracePt t="3400" x="8967788" y="1479550"/>
          <p14:tracePt t="3404" x="8916988" y="1497013"/>
          <p14:tracePt t="3406" x="8901113" y="1512888"/>
          <p14:tracePt t="3407" x="8867775" y="1512888"/>
          <p14:tracePt t="3408" x="8867775" y="1528763"/>
          <p14:tracePt t="3409" x="8851900" y="1528763"/>
          <p14:tracePt t="3410" x="8836025" y="1546225"/>
          <p14:tracePt t="3410" x="8818563" y="1546225"/>
          <p14:tracePt t="3412" x="8802688" y="1562100"/>
          <p14:tracePt t="3413" x="8786813" y="1562100"/>
          <p14:tracePt t="3413" x="8769350" y="1562100"/>
          <p14:tracePt t="3414" x="8769350" y="1579563"/>
          <p14:tracePt t="3415" x="8753475" y="1579563"/>
          <p14:tracePt t="3420" x="8686800" y="1595438"/>
          <p14:tracePt t="3421" x="8686800" y="1611313"/>
          <p14:tracePt t="3422" x="8670925" y="1611313"/>
          <p14:tracePt t="3424" x="8621713" y="1628775"/>
          <p14:tracePt t="3425" x="8605838" y="1628775"/>
          <p14:tracePt t="3426" x="8588375" y="1644650"/>
          <p14:tracePt t="3427" x="8572500" y="1660525"/>
          <p14:tracePt t="3428" x="8555038" y="1677988"/>
          <p14:tracePt t="3429" x="8539163" y="1677988"/>
          <p14:tracePt t="3430" x="8523288" y="1677988"/>
          <p14:tracePt t="3431" x="8505825" y="1677988"/>
          <p14:tracePt t="3432" x="8489950" y="1677988"/>
          <p14:tracePt t="3437" x="8424863" y="1709738"/>
          <p14:tracePt t="3438" x="8407400" y="1709738"/>
          <p14:tracePt t="3440" x="8374063" y="1743075"/>
          <p14:tracePt t="3442" x="8342313" y="1743075"/>
          <p14:tracePt t="3443" x="8324850" y="1758950"/>
          <p14:tracePt t="3444" x="8308975" y="1758950"/>
          <p14:tracePt t="3444" x="8293100" y="1776413"/>
          <p14:tracePt t="3446" x="8259763" y="1776413"/>
          <p14:tracePt t="3447" x="8243888" y="1776413"/>
          <p14:tracePt t="3450" x="8226425" y="1792288"/>
          <p14:tracePt t="3455" x="8112125" y="1841500"/>
          <p14:tracePt t="3461" x="7996238" y="1890713"/>
          <p14:tracePt t="3463" x="7947025" y="1890713"/>
          <p14:tracePt t="3465" x="7897813" y="1908175"/>
          <p14:tracePt t="3467" x="7881938" y="1908175"/>
          <p14:tracePt t="3473" x="7732713" y="1973263"/>
          <p14:tracePt t="3475" x="7700963" y="1990725"/>
          <p14:tracePt t="3476" x="7667625" y="1990725"/>
          <p14:tracePt t="3477" x="7650163" y="1990725"/>
          <p14:tracePt t="3478" x="7618413" y="2006600"/>
          <p14:tracePt t="3480" x="7585075" y="2022475"/>
          <p14:tracePt t="3482" x="7551738" y="2022475"/>
          <p14:tracePt t="3483" x="7519988" y="2022475"/>
          <p14:tracePt t="3488" x="7419975" y="2055813"/>
          <p14:tracePt t="3490" x="7370763" y="2071688"/>
          <p14:tracePt t="3491" x="7354888" y="2071688"/>
          <p14:tracePt t="3494" x="7305675" y="2105025"/>
          <p14:tracePt t="3495" x="7272338" y="2105025"/>
          <p14:tracePt t="3495" x="7256463" y="2105025"/>
          <p14:tracePt t="3496" x="7239000" y="2120900"/>
          <p14:tracePt t="3498" x="7207250" y="2120900"/>
          <p14:tracePt t="3498" x="7189788" y="2120900"/>
          <p14:tracePt t="3501" x="7158038" y="2138363"/>
          <p14:tracePt t="3504" x="7091363" y="2154238"/>
          <p14:tracePt t="3505" x="7058025" y="2170113"/>
          <p14:tracePt t="3508" x="7026275" y="2170113"/>
          <p14:tracePt t="3509" x="6992938" y="2187575"/>
          <p14:tracePt t="3511" x="6959600" y="2187575"/>
          <p14:tracePt t="3512" x="6926263" y="2187575"/>
          <p14:tracePt t="3514" x="6877050" y="2203450"/>
          <p14:tracePt t="3516" x="6861175" y="2220913"/>
          <p14:tracePt t="3521" x="6762750" y="2252663"/>
          <p14:tracePt t="3522" x="6745288" y="2252663"/>
          <p14:tracePt t="3523" x="6729413" y="2252663"/>
          <p14:tracePt t="3524" x="6713538" y="2270125"/>
          <p14:tracePt t="3525" x="6680200" y="2270125"/>
          <p14:tracePt t="3526" x="6664325" y="2270125"/>
          <p14:tracePt t="3527" x="6646863" y="2286000"/>
          <p14:tracePt t="3529" x="6613525" y="2286000"/>
          <p14:tracePt t="3530" x="6597650" y="2301875"/>
          <p14:tracePt t="3531" x="6581775" y="2301875"/>
          <p14:tracePt t="3534" x="6548438" y="2301875"/>
          <p14:tracePt t="3536" x="6483350" y="2319338"/>
          <p14:tracePt t="3537" x="6465888" y="2335213"/>
          <p14:tracePt t="3539" x="6450013" y="2335213"/>
          <p14:tracePt t="3540" x="6432550" y="2335213"/>
          <p14:tracePt t="3541" x="6416675" y="2351088"/>
          <p14:tracePt t="3541" x="6400800" y="2351088"/>
          <p14:tracePt t="3542" x="6383338" y="2351088"/>
          <p14:tracePt t="3544" x="6367463" y="2368550"/>
          <p14:tracePt t="3545" x="6351588" y="2368550"/>
          <p14:tracePt t="3546" x="6334125" y="2368550"/>
          <p14:tracePt t="3548" x="6302375" y="2384425"/>
          <p14:tracePt t="3554" x="6219825" y="2401888"/>
          <p14:tracePt t="3556" x="6202363" y="2401888"/>
          <p14:tracePt t="3558" x="6186488" y="2401888"/>
          <p14:tracePt t="3559" x="6170613" y="2417763"/>
          <p14:tracePt t="3560" x="6153150" y="2417763"/>
          <p14:tracePt t="3563" x="6121400" y="2433638"/>
          <p14:tracePt t="3564" x="6103938" y="2433638"/>
          <p14:tracePt t="3565" x="6088063" y="2451100"/>
          <p14:tracePt t="3565" x="6070600" y="2451100"/>
          <p14:tracePt t="3570" x="6021388" y="2466975"/>
          <p14:tracePt t="3572" x="6005513" y="2482850"/>
          <p14:tracePt t="3575" x="5956300" y="2500313"/>
          <p14:tracePt t="3578" x="5940425" y="2500313"/>
          <p14:tracePt t="3580" x="5922963" y="2500313"/>
          <p14:tracePt t="3581" x="5907088" y="2516188"/>
          <p14:tracePt t="3582" x="5889625" y="2516188"/>
          <p14:tracePt t="3587" x="5857875" y="2532063"/>
          <p14:tracePt t="3588" x="5840413" y="2532063"/>
          <p14:tracePt t="3590" x="5840413" y="2549525"/>
          <p14:tracePt t="3592" x="5824538" y="2549525"/>
          <p14:tracePt t="3592" x="5808663" y="2565400"/>
          <p14:tracePt t="3594" x="5791200" y="2565400"/>
          <p14:tracePt t="3595" x="5791200" y="2581275"/>
          <p14:tracePt t="3596" x="5775325" y="2581275"/>
          <p14:tracePt t="3598" x="5759450" y="2581275"/>
          <p14:tracePt t="3604" x="5741988" y="2598738"/>
          <p14:tracePt t="3607" x="5708650" y="2614613"/>
          <p14:tracePt t="3610" x="5692775" y="2632075"/>
          <p14:tracePt t="3611" x="5676900" y="2632075"/>
          <p14:tracePt t="3614" x="5676900" y="2647950"/>
          <p14:tracePt t="3614" x="5659438" y="2647950"/>
          <p14:tracePt t="3620" x="5643563" y="2663825"/>
          <p14:tracePt t="3622" x="5627688" y="2681288"/>
          <p14:tracePt t="3625" x="5610225" y="2681288"/>
          <p14:tracePt t="3626" x="5610225" y="2697163"/>
          <p14:tracePt t="3627" x="5594350" y="2697163"/>
          <p14:tracePt t="3629" x="5578475" y="2697163"/>
          <p14:tracePt t="3633" x="5561013" y="2697163"/>
          <p14:tracePt t="3636" x="5545138" y="2713038"/>
          <p14:tracePt t="3640" x="5527675" y="2730500"/>
          <p14:tracePt t="3643" x="5511800" y="2730500"/>
          <p14:tracePt t="3646" x="5495925" y="2746375"/>
          <p14:tracePt t="3648" x="5478463" y="2746375"/>
          <p14:tracePt t="3654" x="5462588" y="2779713"/>
          <p14:tracePt t="3655" x="5446713" y="2779713"/>
          <p14:tracePt t="3658" x="5429250" y="2779713"/>
          <p14:tracePt t="3660" x="5413375" y="2779713"/>
          <p14:tracePt t="3662" x="5397500" y="2795588"/>
          <p14:tracePt t="3663" x="5380038" y="2795588"/>
          <p14:tracePt t="3664" x="5364163" y="2795588"/>
          <p14:tracePt t="3665" x="5364163" y="2813050"/>
          <p14:tracePt t="3670" x="5346700" y="2828925"/>
          <p14:tracePt t="3671" x="5330825" y="2828925"/>
          <p14:tracePt t="3674" x="5314950" y="2828925"/>
          <p14:tracePt t="3674" x="5314950" y="2844800"/>
          <p14:tracePt t="3675" x="5297488" y="2844800"/>
          <p14:tracePt t="3676" x="5281613" y="2844800"/>
          <p14:tracePt t="3677" x="5281613" y="2862263"/>
          <p14:tracePt t="3678" x="5265738" y="2862263"/>
          <p14:tracePt t="3683" x="5248275" y="2878138"/>
          <p14:tracePt t="3687" x="5216525" y="2878138"/>
          <p14:tracePt t="3689" x="5199063" y="2878138"/>
          <p14:tracePt t="3690" x="5183188" y="2878138"/>
          <p14:tracePt t="3693" x="5165725" y="2878138"/>
          <p14:tracePt t="3695" x="5165725" y="2894013"/>
          <p14:tracePt t="3698" x="5149850" y="2894013"/>
          <p14:tracePt t="3703" x="5116513" y="2894013"/>
          <p14:tracePt t="3706" x="5100638" y="2911475"/>
          <p14:tracePt t="3708" x="5084763" y="2911475"/>
          <p14:tracePt t="3712" x="5067300" y="2911475"/>
          <p14:tracePt t="3715" x="5067300" y="2927350"/>
          <p14:tracePt t="3719" x="5051425" y="2927350"/>
          <p14:tracePt t="3720" x="5033963" y="2927350"/>
          <p14:tracePt t="3724" x="5018088" y="2927350"/>
          <p14:tracePt t="3726" x="5002213" y="2943225"/>
          <p14:tracePt t="3730" x="4984750" y="2943225"/>
          <p14:tracePt t="3736" x="4968875" y="2943225"/>
          <p14:tracePt t="3740" x="4953000" y="2943225"/>
          <p14:tracePt t="3744" x="4935538" y="2943225"/>
          <p14:tracePt t="3748" x="4919663" y="2943225"/>
          <p14:tracePt t="3753" x="4903788" y="2943225"/>
          <p14:tracePt t="3757" x="4886325" y="2943225"/>
          <p14:tracePt t="3763" x="4870450" y="2943225"/>
          <p14:tracePt t="3770" x="4852988" y="2943225"/>
          <p14:tracePt t="3771" x="4837113" y="2943225"/>
          <p14:tracePt t="3774" x="4821238" y="2943225"/>
          <p14:tracePt t="3778" x="4803775" y="2943225"/>
          <p14:tracePt t="3781" x="4787900" y="2943225"/>
          <p14:tracePt t="3790" x="4772025" y="2943225"/>
          <p14:tracePt t="3795" x="4754563" y="2943225"/>
          <p14:tracePt t="3803" x="4738688" y="2943225"/>
          <p14:tracePt t="3806" x="4722813" y="2943225"/>
          <p14:tracePt t="3814" x="4705350" y="2943225"/>
          <p14:tracePt t="3943" x="4722813" y="2943225"/>
          <p14:tracePt t="3958" x="4738688" y="2927350"/>
          <p14:tracePt t="3971" x="4754563" y="2927350"/>
          <p14:tracePt t="3986" x="4772025" y="2927350"/>
          <p14:tracePt t="3991" x="4772025" y="2911475"/>
          <p14:tracePt t="4013" x="4787900" y="2911475"/>
          <p14:tracePt t="4071" x="4803775" y="2911475"/>
          <p14:tracePt t="4105" x="4803775" y="2894013"/>
          <p14:tracePt t="4135" x="4821238" y="2894013"/>
          <p14:tracePt t="4152" x="4837113" y="2894013"/>
          <p14:tracePt t="4169" x="4852988" y="2894013"/>
          <p14:tracePt t="4186" x="4870450" y="2894013"/>
          <p14:tracePt t="7482" x="4852988" y="2894013"/>
          <p14:tracePt t="7484" x="4852988" y="2878138"/>
          <p14:tracePt t="7489" x="4837113" y="2878138"/>
          <p14:tracePt t="7490" x="4837113" y="2862263"/>
          <p14:tracePt t="7494" x="4837113" y="2844800"/>
          <p14:tracePt t="7496" x="4821238" y="2844800"/>
          <p14:tracePt t="7500" x="4821238" y="2828925"/>
          <p14:tracePt t="7502" x="4821238" y="2813050"/>
          <p14:tracePt t="7503" x="4803775" y="2813050"/>
          <p14:tracePt t="7505" x="4803775" y="2795588"/>
          <p14:tracePt t="7510" x="4803775" y="2779713"/>
          <p14:tracePt t="7512" x="4787900" y="2779713"/>
          <p14:tracePt t="7516" x="4787900" y="2746375"/>
          <p14:tracePt t="7521" x="4787900" y="2713038"/>
          <p14:tracePt t="7525" x="4787900" y="2697163"/>
          <p14:tracePt t="7527" x="4772025" y="2697163"/>
          <p14:tracePt t="7529" x="4772025" y="2681288"/>
          <p14:tracePt t="7533" x="4772025" y="2647950"/>
          <p14:tracePt t="7535" x="4772025" y="2632075"/>
          <p14:tracePt t="7537" x="4754563" y="2614613"/>
          <p14:tracePt t="7542" x="4754563" y="2598738"/>
          <p14:tracePt t="7544" x="4754563" y="2581275"/>
          <p14:tracePt t="7547" x="4754563" y="2565400"/>
          <p14:tracePt t="7550" x="4738688" y="2532063"/>
          <p14:tracePt t="7552" x="4738688" y="2516188"/>
          <p14:tracePt t="7555" x="4738688" y="2500313"/>
          <p14:tracePt t="7557" x="4738688" y="2482850"/>
          <p14:tracePt t="7559" x="4738688" y="2466975"/>
          <p14:tracePt t="7560" x="4722813" y="2466975"/>
          <p14:tracePt t="7561" x="4722813" y="2451100"/>
          <p14:tracePt t="7571" x="4722813" y="2401888"/>
          <p14:tracePt t="7573" x="4722813" y="2384425"/>
          <p14:tracePt t="7575" x="4722813" y="2368550"/>
          <p14:tracePt t="7577" x="4705350" y="2351088"/>
          <p14:tracePt t="7579" x="4705350" y="2335213"/>
          <p14:tracePt t="7583" x="4705350" y="2319338"/>
          <p14:tracePt t="7584" x="4705350" y="2301875"/>
          <p14:tracePt t="7587" x="4705350" y="2286000"/>
          <p14:tracePt t="7587" x="4705350" y="2270125"/>
          <p14:tracePt t="7589" x="4705350" y="2252663"/>
          <p14:tracePt t="7591" x="4705350" y="2236788"/>
          <p14:tracePt t="7593" x="4705350" y="2220913"/>
          <p14:tracePt t="7600" x="4705350" y="2187575"/>
          <p14:tracePt t="7603" x="4705350" y="2170113"/>
          <p14:tracePt t="7604" x="4705350" y="2154238"/>
          <p14:tracePt t="7606" x="4705350" y="2138363"/>
          <p14:tracePt t="7612" x="4705350" y="2120900"/>
          <p14:tracePt t="7616" x="4705350" y="2105025"/>
          <p14:tracePt t="7617" x="4705350" y="2089150"/>
          <p14:tracePt t="7619" x="4705350" y="2071688"/>
          <p14:tracePt t="7620" x="4705350" y="2055813"/>
          <p14:tracePt t="7623" x="4705350" y="2039938"/>
          <p14:tracePt t="7627" x="4705350" y="2022475"/>
          <p14:tracePt t="7633" x="4705350" y="1990725"/>
          <p14:tracePt t="7635" x="4705350" y="1973263"/>
          <p14:tracePt t="7638" x="4705350" y="1957388"/>
          <p14:tracePt t="7640" x="4705350" y="1939925"/>
          <p14:tracePt t="7646" x="4705350" y="1924050"/>
          <p14:tracePt t="7649" x="4705350" y="1908175"/>
          <p14:tracePt t="7651" x="4705350" y="1890713"/>
          <p14:tracePt t="7655" x="4705350" y="1874838"/>
          <p14:tracePt t="7657" x="4705350" y="1858963"/>
          <p14:tracePt t="7662" x="4705350" y="1841500"/>
          <p14:tracePt t="7673" x="4705350" y="1825625"/>
          <p14:tracePt t="7683" x="4705350" y="1809750"/>
          <p14:tracePt t="7689" x="4705350" y="1792288"/>
          <p14:tracePt t="7704" x="4705350" y="1776413"/>
          <p14:tracePt t="7722" x="4705350" y="1758950"/>
          <p14:tracePt t="7743" x="4705350" y="1743075"/>
          <p14:tracePt t="11053" x="4705350" y="1758950"/>
          <p14:tracePt t="11058" x="4689475" y="1758950"/>
          <p14:tracePt t="11065" x="4689475" y="1776413"/>
          <p14:tracePt t="11074" x="4689475" y="1792288"/>
          <p14:tracePt t="11081" x="4672013" y="1792288"/>
          <p14:tracePt t="11082" x="4672013" y="1809750"/>
          <p14:tracePt t="11088" x="4656138" y="1809750"/>
          <p14:tracePt t="11089" x="4656138" y="1825625"/>
          <p14:tracePt t="11097" x="4640263" y="1825625"/>
          <p14:tracePt t="11103" x="4622800" y="1825625"/>
          <p14:tracePt t="11104" x="4622800" y="1841500"/>
          <p14:tracePt t="11108" x="4606925" y="1841500"/>
          <p14:tracePt t="11109" x="4606925" y="1858963"/>
          <p14:tracePt t="11113" x="4591050" y="1874838"/>
          <p14:tracePt t="11117" x="4591050" y="1890713"/>
          <p14:tracePt t="11117" x="4573588" y="1890713"/>
          <p14:tracePt t="11121" x="4557713" y="1908175"/>
          <p14:tracePt t="11123" x="4541838" y="1908175"/>
          <p14:tracePt t="11125" x="4541838" y="1924050"/>
          <p14:tracePt t="11130" x="4508500" y="1924050"/>
          <p14:tracePt t="11132" x="4491038" y="1924050"/>
          <p14:tracePt t="11133" x="4491038" y="1939925"/>
          <p14:tracePt t="11135" x="4491038" y="1957388"/>
          <p14:tracePt t="11137" x="4475163" y="1957388"/>
          <p14:tracePt t="11140" x="4459288" y="1973263"/>
          <p14:tracePt t="11147" x="4425950" y="1990725"/>
          <p14:tracePt t="11149" x="4410075" y="2006600"/>
          <p14:tracePt t="11153" x="4410075" y="2022475"/>
          <p14:tracePt t="11154" x="4392613" y="2022475"/>
          <p14:tracePt t="11158" x="4376738" y="2022475"/>
          <p14:tracePt t="11165" x="4343400" y="2055813"/>
          <p14:tracePt t="11167" x="4327525" y="2055813"/>
          <p14:tracePt t="11170" x="4310063" y="2071688"/>
          <p14:tracePt t="11171" x="4310063" y="2089150"/>
          <p14:tracePt t="11174" x="4310063" y="2105025"/>
          <p14:tracePt t="11180" x="4278313" y="2120900"/>
          <p14:tracePt t="11183" x="4260850" y="2120900"/>
          <p14:tracePt t="11185" x="4260850" y="2138363"/>
          <p14:tracePt t="11186" x="4244975" y="2138363"/>
          <p14:tracePt t="11190" x="4229100" y="2154238"/>
          <p14:tracePt t="11195" x="4211638" y="2170113"/>
          <p14:tracePt t="11199" x="4211638" y="2187575"/>
          <p14:tracePt t="11200" x="4195763" y="2203450"/>
          <p14:tracePt t="11202" x="4179888" y="2203450"/>
          <p14:tracePt t="11205" x="4162425" y="2220913"/>
          <p14:tracePt t="11209" x="4146550" y="2220913"/>
          <p14:tracePt t="11210" x="4146550" y="2236788"/>
          <p14:tracePt t="11213" x="4129088" y="2252663"/>
          <p14:tracePt t="11215" x="4113213" y="2252663"/>
          <p14:tracePt t="11216" x="4113213" y="2270125"/>
          <p14:tracePt t="11218" x="4113213" y="2286000"/>
          <p14:tracePt t="11222" x="4097338" y="2286000"/>
          <p14:tracePt t="11225" x="4079875" y="2301875"/>
          <p14:tracePt t="11233" x="4030663" y="2319338"/>
          <p14:tracePt t="11235" x="4030663" y="2335213"/>
          <p14:tracePt t="11237" x="4014788" y="2335213"/>
          <p14:tracePt t="11239" x="4014788" y="2351088"/>
          <p14:tracePt t="11247" x="3998913" y="2368550"/>
          <p14:tracePt t="11251" x="3981450" y="2384425"/>
          <p14:tracePt t="11254" x="3965575" y="2384425"/>
          <p14:tracePt t="11258" x="3965575" y="2401888"/>
          <p14:tracePt t="11264" x="3948113" y="2401888"/>
          <p14:tracePt t="11273" x="3932238" y="2401888"/>
          <p14:tracePt t="11284" x="3932238" y="2417763"/>
          <p14:tracePt t="11519" x="3932238" y="2433638"/>
          <p14:tracePt t="11522" x="3916363" y="2433638"/>
          <p14:tracePt t="11524" x="3916363" y="2451100"/>
          <p14:tracePt t="11530" x="3916363" y="2482850"/>
          <p14:tracePt t="11534" x="3898900" y="2500313"/>
          <p14:tracePt t="11538" x="3883025" y="2500313"/>
          <p14:tracePt t="11541" x="3883025" y="2516188"/>
          <p14:tracePt t="11547" x="3849688" y="2549525"/>
          <p14:tracePt t="11549" x="3849688" y="2565400"/>
          <p14:tracePt t="11550" x="3833813" y="2565400"/>
          <p14:tracePt t="11552" x="3833813" y="2581275"/>
          <p14:tracePt t="11554" x="3833813" y="2598738"/>
          <p14:tracePt t="11557" x="3817938" y="2598738"/>
          <p14:tracePt t="11563" x="3800475" y="2632075"/>
          <p14:tracePt t="11565" x="3784600" y="2632075"/>
          <p14:tracePt t="11567" x="3767138" y="2647950"/>
          <p14:tracePt t="11568" x="3767138" y="2663825"/>
          <p14:tracePt t="11569" x="3767138" y="2681288"/>
          <p14:tracePt t="11570" x="3751263" y="2681288"/>
          <p14:tracePt t="11571" x="3751263" y="2697163"/>
          <p14:tracePt t="11572" x="3735388" y="2697163"/>
          <p14:tracePt t="11575" x="3735388" y="2713038"/>
          <p14:tracePt t="11580" x="3702050" y="2746375"/>
          <p14:tracePt t="11581" x="3702050" y="2762250"/>
          <p14:tracePt t="11582" x="3686175" y="2762250"/>
          <p14:tracePt t="11583" x="3686175" y="2779713"/>
          <p14:tracePt t="11583" x="3668713" y="2779713"/>
          <p14:tracePt t="11585" x="3652838" y="2795588"/>
          <p14:tracePt t="11586" x="3652838" y="2813050"/>
          <p14:tracePt t="11587" x="3636963" y="2813050"/>
          <p14:tracePt t="11588" x="3636963" y="2828925"/>
          <p14:tracePt t="11589" x="3636963" y="2844800"/>
          <p14:tracePt t="11591" x="3619500" y="2862263"/>
          <p14:tracePt t="11594" x="3619500" y="2878138"/>
          <p14:tracePt t="11597" x="3586163" y="2911475"/>
          <p14:tracePt t="11599" x="3570288" y="2960688"/>
          <p14:tracePt t="11600" x="3554413" y="2960688"/>
          <p14:tracePt t="11602" x="3554413" y="2976563"/>
          <p14:tracePt t="11603" x="3536950" y="2976563"/>
          <p14:tracePt t="11603" x="3536950" y="2992438"/>
          <p14:tracePt t="11606" x="3521075" y="3025775"/>
          <p14:tracePt t="11607" x="3521075" y="3043238"/>
          <p14:tracePt t="11607" x="3521075" y="3059113"/>
          <p14:tracePt t="11608" x="3505200" y="3059113"/>
          <p14:tracePt t="11614" x="3455988" y="3124200"/>
          <p14:tracePt t="11616" x="3438525" y="3157538"/>
          <p14:tracePt t="11617" x="3438525" y="3173413"/>
          <p14:tracePt t="11618" x="3438525" y="3190875"/>
          <p14:tracePt t="11619" x="3438525" y="3206750"/>
          <p14:tracePt t="11620" x="3422650" y="3206750"/>
          <p14:tracePt t="11621" x="3405188" y="3224213"/>
          <p14:tracePt t="11622" x="3405188" y="3240088"/>
          <p14:tracePt t="11623" x="3389313" y="3255963"/>
          <p14:tracePt t="11625" x="3373438" y="3273425"/>
          <p14:tracePt t="11630" x="3355975" y="3322638"/>
          <p14:tracePt t="11632" x="3340100" y="3354388"/>
          <p14:tracePt t="11634" x="3324225" y="3354388"/>
          <p14:tracePt t="11634" x="3324225" y="3371850"/>
          <p14:tracePt t="11635" x="3306763" y="3387725"/>
          <p14:tracePt t="11636" x="3306763" y="3403600"/>
          <p14:tracePt t="11637" x="3290888" y="3403600"/>
          <p14:tracePt t="11638" x="3290888" y="3421063"/>
          <p14:tracePt t="11639" x="3275013" y="3436938"/>
          <p14:tracePt t="11641" x="3257550" y="3454400"/>
          <p14:tracePt t="11646" x="3257550" y="3486150"/>
          <p14:tracePt t="11647" x="3241675" y="3486150"/>
          <p14:tracePt t="11649" x="3241675" y="3519488"/>
          <p14:tracePt t="11651" x="3224213" y="3535363"/>
          <p14:tracePt t="11652" x="3208338" y="3552825"/>
          <p14:tracePt t="11654" x="3192463" y="3552825"/>
          <p14:tracePt t="11656" x="3192463" y="3568700"/>
          <p14:tracePt t="11657" x="3175000" y="3568700"/>
          <p14:tracePt t="11664" x="3159125" y="3602038"/>
          <p14:tracePt t="11665" x="3159125" y="3617913"/>
          <p14:tracePt t="11667" x="3143250" y="3617913"/>
          <p14:tracePt t="11667" x="3143250" y="3633788"/>
          <p14:tracePt t="11668" x="3125788" y="3633788"/>
          <p14:tracePt t="11671" x="3125788" y="3651250"/>
          <p14:tracePt t="11672" x="3109913" y="3651250"/>
          <p14:tracePt t="11675" x="3094038" y="3651250"/>
          <p14:tracePt t="11680" x="3076575" y="3667125"/>
          <p14:tracePt t="11684" x="3060700" y="3667125"/>
          <p14:tracePt t="11688" x="3060700" y="3684588"/>
          <p14:tracePt t="11699" x="3043238" y="3684588"/>
          <p14:tracePt t="11878" x="3060700" y="3684588"/>
          <p14:tracePt t="11884" x="3060700" y="3700463"/>
          <p14:tracePt t="11916" x="3076575" y="3700463"/>
          <p14:tracePt t="13002" x="3060700" y="3700463"/>
          <p14:tracePt t="13013" x="3043238" y="3700463"/>
          <p14:tracePt t="13018" x="3027363" y="3700463"/>
          <p14:tracePt t="13022" x="3011488" y="3700463"/>
          <p14:tracePt t="13028" x="2994025" y="3700463"/>
          <p14:tracePt t="13031" x="2978150" y="3700463"/>
          <p14:tracePt t="13034" x="2962275" y="3700463"/>
          <p14:tracePt t="13041" x="2944813" y="3700463"/>
          <p14:tracePt t="13044" x="2928938" y="3700463"/>
          <p14:tracePt t="13047" x="2911475" y="3700463"/>
          <p14:tracePt t="13048" x="2895600" y="3700463"/>
          <p14:tracePt t="13051" x="2879725" y="3700463"/>
          <p14:tracePt t="13055" x="2862263" y="3700463"/>
          <p14:tracePt t="13062" x="2830513" y="3700463"/>
          <p14:tracePt t="13065" x="2813050" y="3700463"/>
          <p14:tracePt t="13068" x="2797175" y="3700463"/>
          <p14:tracePt t="13071" x="2781300" y="3700463"/>
          <p14:tracePt t="13078" x="2763838" y="3684588"/>
          <p14:tracePt t="13081" x="2747963" y="3684588"/>
          <p14:tracePt t="13085" x="2730500" y="3684588"/>
          <p14:tracePt t="13095" x="2714625" y="3684588"/>
          <p14:tracePt t="13149" x="2698750" y="3684588"/>
          <p14:tracePt t="13159" x="2681288" y="3684588"/>
          <p14:tracePt t="13170" x="2665413" y="3684588"/>
          <p14:tracePt t="13176" x="2649538" y="3684588"/>
          <p14:tracePt t="13180" x="2632075" y="3684588"/>
          <p14:tracePt t="13183" x="2616200" y="3684588"/>
          <p14:tracePt t="13187" x="2600325" y="3684588"/>
          <p14:tracePt t="13190" x="2582863" y="3684588"/>
          <p14:tracePt t="13193" x="2582863" y="3700463"/>
          <p14:tracePt t="13202" x="2566988" y="3700463"/>
          <p14:tracePt t="13209" x="2549525" y="3700463"/>
          <p14:tracePt t="13215" x="2533650" y="3700463"/>
          <p14:tracePt t="13223" x="2533650" y="3716338"/>
          <p14:tracePt t="13229" x="2517775" y="3716338"/>
          <p14:tracePt t="13249" x="2500313" y="3716338"/>
          <p14:tracePt t="13262" x="2484438" y="3716338"/>
          <p14:tracePt t="13264" x="2484438" y="3733800"/>
          <p14:tracePt t="13279" x="2468563" y="3733800"/>
          <p14:tracePt t="13285" x="2451100" y="3733800"/>
          <p14:tracePt t="13295" x="2435225" y="3749675"/>
          <p14:tracePt t="13300" x="2419350" y="3749675"/>
          <p14:tracePt t="13306" x="2401888" y="3749675"/>
          <p14:tracePt t="13312" x="2386013" y="3749675"/>
          <p14:tracePt t="13322" x="2368550" y="3749675"/>
          <p14:tracePt t="13328" x="2352675" y="3749675"/>
          <p14:tracePt t="13332" x="2336800" y="3749675"/>
          <p14:tracePt t="13338" x="2319338" y="3749675"/>
          <p14:tracePt t="13345" x="2303463" y="3765550"/>
          <p14:tracePt t="13352" x="2287588" y="3765550"/>
          <p14:tracePt t="13356" x="2270125" y="3783013"/>
          <p14:tracePt t="13361" x="2254250" y="3783013"/>
          <p14:tracePt t="13364" x="2238375" y="3783013"/>
          <p14:tracePt t="13368" x="2220913" y="3798888"/>
          <p14:tracePt t="13371" x="2205038" y="3798888"/>
          <p14:tracePt t="13378" x="2205038" y="3814763"/>
          <p14:tracePt t="13379" x="2187575" y="3814763"/>
          <p14:tracePt t="13381" x="2171700" y="3814763"/>
          <p14:tracePt t="13384" x="2155825" y="3814763"/>
          <p14:tracePt t="13386" x="2138363" y="3814763"/>
          <p14:tracePt t="13387" x="2138363" y="3832225"/>
          <p14:tracePt t="13388" x="2122488" y="3832225"/>
          <p14:tracePt t="13390" x="2106613" y="3832225"/>
          <p14:tracePt t="13396" x="2089150" y="3832225"/>
          <p14:tracePt t="13399" x="2073275" y="3832225"/>
          <p14:tracePt t="13399" x="2057400" y="3832225"/>
          <p14:tracePt t="13400" x="2057400" y="3848100"/>
          <p14:tracePt t="13401" x="2039938" y="3848100"/>
          <p14:tracePt t="13403" x="2024063" y="3848100"/>
          <p14:tracePt t="13404" x="2006600" y="3848100"/>
          <p14:tracePt t="13406" x="2006600" y="3865563"/>
          <p14:tracePt t="13412" x="1957388" y="3881438"/>
          <p14:tracePt t="13414" x="1941513" y="3881438"/>
          <p14:tracePt t="13415" x="1925638" y="3881438"/>
          <p14:tracePt t="13416" x="1908175" y="3881438"/>
          <p14:tracePt t="13417" x="1908175" y="3897313"/>
          <p14:tracePt t="13419" x="1892300" y="3897313"/>
          <p14:tracePt t="13420" x="1876425" y="3897313"/>
          <p14:tracePt t="13422" x="1858963" y="3914775"/>
          <p14:tracePt t="13426" x="1843088" y="3914775"/>
          <p14:tracePt t="13429" x="1809750" y="3930650"/>
          <p14:tracePt t="13431" x="1793875" y="3930650"/>
          <p14:tracePt t="13433" x="1776413" y="3930650"/>
          <p14:tracePt t="13434" x="1760538" y="3930650"/>
          <p14:tracePt t="13435" x="1744663" y="3930650"/>
          <p14:tracePt t="13438" x="1727200" y="3930650"/>
          <p14:tracePt t="13440" x="1727200" y="3946525"/>
          <p14:tracePt t="13440" x="1711325" y="3946525"/>
          <p14:tracePt t="13445" x="1677988" y="3946525"/>
          <p14:tracePt t="13447" x="1662113" y="3963988"/>
          <p14:tracePt t="13448" x="1644650" y="3963988"/>
          <p14:tracePt t="13450" x="1628775" y="3963988"/>
          <p14:tracePt t="13452" x="1628775" y="3979863"/>
          <p14:tracePt t="13455" x="1612900" y="3979863"/>
          <p14:tracePt t="13457" x="1595438" y="3979863"/>
          <p14:tracePt t="13461" x="1579563" y="3995738"/>
          <p14:tracePt t="13464" x="1563688" y="3995738"/>
          <p14:tracePt t="13465" x="1546225" y="3995738"/>
          <p14:tracePt t="13468" x="1546225" y="4013200"/>
          <p14:tracePt t="13469" x="1530350" y="4013200"/>
          <p14:tracePt t="13479" x="1514475" y="4029075"/>
          <p14:tracePt t="13480" x="1497013" y="4029075"/>
          <p14:tracePt t="13484" x="1481138" y="4029075"/>
          <p14:tracePt t="13488" x="1463675" y="4029075"/>
          <p14:tracePt t="13495" x="1447800" y="4029075"/>
          <p14:tracePt t="13499" x="1431925" y="4029075"/>
          <p14:tracePt t="13514" x="1414463" y="4029075"/>
          <p14:tracePt t="13519" x="1398588" y="4029075"/>
          <p14:tracePt t="13528" x="1382713" y="4044950"/>
          <p14:tracePt t="13539" x="1365250" y="4044950"/>
          <p14:tracePt t="13545" x="1365250" y="4062413"/>
          <p14:tracePt t="13557" x="1365250" y="4078288"/>
          <p14:tracePt t="13561" x="1365250" y="4095750"/>
          <p14:tracePt t="13566" x="1365250" y="4111625"/>
          <p14:tracePt t="13570" x="1382713" y="4127500"/>
          <p14:tracePt t="13573" x="1398588" y="4127500"/>
          <p14:tracePt t="13578" x="1414463" y="4144963"/>
          <p14:tracePt t="13582" x="1431925" y="4160838"/>
          <p14:tracePt t="13584" x="1447800" y="4160838"/>
          <p14:tracePt t="13587" x="1463675" y="4176713"/>
          <p14:tracePt t="13589" x="1481138" y="4176713"/>
          <p14:tracePt t="13591" x="1497013" y="4176713"/>
          <p14:tracePt t="13595" x="1514475" y="4194175"/>
          <p14:tracePt t="13597" x="1530350" y="4194175"/>
          <p14:tracePt t="13599" x="1546225" y="4210050"/>
          <p14:tracePt t="13602" x="1563688" y="4210050"/>
          <p14:tracePt t="13602" x="1579563" y="4210050"/>
          <p14:tracePt t="13603" x="1595438" y="4210050"/>
          <p14:tracePt t="13605" x="1612900" y="4210050"/>
          <p14:tracePt t="13612" x="1662113" y="4210050"/>
          <p14:tracePt t="13614" x="1677988" y="4210050"/>
          <p14:tracePt t="13614" x="1695450" y="4210050"/>
          <p14:tracePt t="13615" x="1711325" y="4210050"/>
          <p14:tracePt t="13618" x="1727200" y="4210050"/>
          <p14:tracePt t="13620" x="1744663" y="4210050"/>
          <p14:tracePt t="13621" x="1760538" y="4210050"/>
          <p14:tracePt t="13622" x="1776413" y="4210050"/>
          <p14:tracePt t="13626" x="1793875" y="4210050"/>
          <p14:tracePt t="13629" x="1825625" y="4210050"/>
          <p14:tracePt t="13632" x="1858963" y="4210050"/>
          <p14:tracePt t="13633" x="1876425" y="4210050"/>
          <p14:tracePt t="13635" x="1892300" y="4210050"/>
          <p14:tracePt t="13638" x="1908175" y="4210050"/>
          <p14:tracePt t="13644" x="1941513" y="4210050"/>
          <p14:tracePt t="13647" x="1957388" y="4210050"/>
          <p14:tracePt t="13653" x="1957388" y="4225925"/>
          <p14:tracePt t="13655" x="1974850" y="4225925"/>
          <p14:tracePt t="13705" x="1957388" y="4225925"/>
          <p14:tracePt t="13709" x="1941513" y="4225925"/>
          <p14:tracePt t="13712" x="1925638" y="4243388"/>
          <p14:tracePt t="13715" x="1908175" y="4243388"/>
          <p14:tracePt t="13719" x="1892300" y="4243388"/>
          <p14:tracePt t="13721" x="1892300" y="4259263"/>
          <p14:tracePt t="13721" x="1876425" y="4259263"/>
          <p14:tracePt t="13723" x="1858963" y="4259263"/>
          <p14:tracePt t="13728" x="1825625" y="4259263"/>
          <p14:tracePt t="13731" x="1809750" y="4259263"/>
          <p14:tracePt t="13732" x="1793875" y="4259263"/>
          <p14:tracePt t="13734" x="1776413" y="4259263"/>
          <p14:tracePt t="13736" x="1760538" y="4259263"/>
          <p14:tracePt t="13738" x="1744663" y="4259263"/>
          <p14:tracePt t="13740" x="1727200" y="4276725"/>
          <p14:tracePt t="13744" x="1711325" y="4276725"/>
          <p14:tracePt t="13748" x="1695450" y="4276725"/>
          <p14:tracePt t="13749" x="1677988" y="4276725"/>
          <p14:tracePt t="13752" x="1662113" y="4276725"/>
          <p14:tracePt t="13755" x="1644650" y="4276725"/>
          <p14:tracePt t="13761" x="1628775" y="4276725"/>
          <p14:tracePt t="13820" x="1644650" y="4276725"/>
          <p14:tracePt t="13828" x="1662113" y="4276725"/>
          <p14:tracePt t="13836" x="1677988" y="4276725"/>
          <p14:tracePt t="13909" x="1695450" y="4276725"/>
          <p14:tracePt t="14194" x="1711325" y="4276725"/>
          <p14:tracePt t="19098" x="1727200" y="4276725"/>
          <p14:tracePt t="19126" x="1727200" y="4292600"/>
          <p14:tracePt t="19151" x="1744663" y="4292600"/>
          <p14:tracePt t="19160" x="1744663" y="4308475"/>
          <p14:tracePt t="19160" x="1760538" y="4308475"/>
          <p14:tracePt t="19168" x="1776413" y="4308475"/>
          <p14:tracePt t="19173" x="1793875" y="4308475"/>
          <p14:tracePt t="19180" x="1809750" y="4308475"/>
          <p14:tracePt t="19183" x="1825625" y="4308475"/>
          <p14:tracePt t="19185" x="1843088" y="4308475"/>
          <p14:tracePt t="19190" x="1876425" y="4308475"/>
          <p14:tracePt t="19193" x="1892300" y="4308475"/>
          <p14:tracePt t="19197" x="1908175" y="4308475"/>
          <p14:tracePt t="19199" x="1925638" y="4308475"/>
          <p14:tracePt t="19201" x="1941513" y="4308475"/>
          <p14:tracePt t="19203" x="1957388" y="4308475"/>
          <p14:tracePt t="19207" x="1990725" y="4308475"/>
          <p14:tracePt t="19212" x="2006600" y="4308475"/>
          <p14:tracePt t="19213" x="2024063" y="4308475"/>
          <p14:tracePt t="19217" x="2039938" y="4308475"/>
          <p14:tracePt t="19219" x="2057400" y="4308475"/>
          <p14:tracePt t="19223" x="2089150" y="4308475"/>
          <p14:tracePt t="19229" x="2106613" y="4308475"/>
          <p14:tracePt t="19230" x="2122488" y="4308475"/>
          <p14:tracePt t="19234" x="2138363" y="4308475"/>
          <p14:tracePt t="19236" x="2155825" y="4308475"/>
          <p14:tracePt t="19239" x="2171700" y="4308475"/>
          <p14:tracePt t="19241" x="2187575" y="4308475"/>
          <p14:tracePt t="19245" x="2205038" y="4308475"/>
          <p14:tracePt t="19249" x="2220913" y="4325938"/>
          <p14:tracePt t="19251" x="2238375" y="4325938"/>
          <p14:tracePt t="19257" x="2270125" y="4325938"/>
          <p14:tracePt t="19259" x="2287588" y="4325938"/>
          <p14:tracePt t="19261" x="2287588" y="4341813"/>
          <p14:tracePt t="19262" x="2303463" y="4341813"/>
          <p14:tracePt t="19266" x="2319338" y="4341813"/>
          <p14:tracePt t="19268" x="2336800" y="4341813"/>
          <p14:tracePt t="19269" x="2352675" y="4341813"/>
          <p14:tracePt t="19273" x="2368550" y="4357688"/>
          <p14:tracePt t="19276" x="2386013" y="4357688"/>
          <p14:tracePt t="19279" x="2401888" y="4375150"/>
          <p14:tracePt t="19281" x="2419350" y="4375150"/>
          <p14:tracePt t="19283" x="2435225" y="4375150"/>
          <p14:tracePt t="19285" x="2451100" y="4375150"/>
          <p14:tracePt t="19291" x="2484438" y="4391025"/>
          <p14:tracePt t="19292" x="2500313" y="4391025"/>
          <p14:tracePt t="19294" x="2517775" y="4406900"/>
          <p14:tracePt t="19295" x="2533650" y="4406900"/>
          <p14:tracePt t="19297" x="2549525" y="4406900"/>
          <p14:tracePt t="19297" x="2566988" y="4406900"/>
          <p14:tracePt t="19301" x="2582863" y="4406900"/>
          <p14:tracePt t="19302" x="2600325" y="4406900"/>
          <p14:tracePt t="19307" x="2649538" y="4424363"/>
          <p14:tracePt t="19308" x="2665413" y="4424363"/>
          <p14:tracePt t="19310" x="2681288" y="4440238"/>
          <p14:tracePt t="19311" x="2698750" y="4440238"/>
          <p14:tracePt t="19312" x="2714625" y="4440238"/>
          <p14:tracePt t="19313" x="2730500" y="4440238"/>
          <p14:tracePt t="19314" x="2747963" y="4440238"/>
          <p14:tracePt t="19316" x="2747963" y="4456113"/>
          <p14:tracePt t="19316" x="2763838" y="4456113"/>
          <p14:tracePt t="19318" x="2781300" y="4456113"/>
          <p14:tracePt t="19321" x="2797175" y="4456113"/>
          <p14:tracePt t="19325" x="2846388" y="4473575"/>
          <p14:tracePt t="19326" x="2862263" y="4489450"/>
          <p14:tracePt t="19327" x="2879725" y="4489450"/>
          <p14:tracePt t="19327" x="2895600" y="4489450"/>
          <p14:tracePt t="19329" x="2911475" y="4489450"/>
          <p14:tracePt t="19330" x="2928938" y="4506913"/>
          <p14:tracePt t="19331" x="2944813" y="4506913"/>
          <p14:tracePt t="19334" x="2962275" y="4506913"/>
          <p14:tracePt t="19335" x="2978150" y="4506913"/>
          <p14:tracePt t="19340" x="3043238" y="4522788"/>
          <p14:tracePt t="19343" x="3060700" y="4522788"/>
          <p14:tracePt t="19344" x="3076575" y="4538663"/>
          <p14:tracePt t="19344" x="3094038" y="4538663"/>
          <p14:tracePt t="19346" x="3109913" y="4538663"/>
          <p14:tracePt t="19347" x="3125788" y="4556125"/>
          <p14:tracePt t="19348" x="3143250" y="4556125"/>
          <p14:tracePt t="19351" x="3159125" y="4572000"/>
          <p14:tracePt t="19352" x="3175000" y="4572000"/>
          <p14:tracePt t="19358" x="3241675" y="4587875"/>
          <p14:tracePt t="19361" x="3257550" y="4605338"/>
          <p14:tracePt t="19362" x="3275013" y="4605338"/>
          <p14:tracePt t="19364" x="3290888" y="4605338"/>
          <p14:tracePt t="19365" x="3306763" y="4605338"/>
          <p14:tracePt t="19366" x="3324225" y="4605338"/>
          <p14:tracePt t="19367" x="3340100" y="4621213"/>
          <p14:tracePt t="19374" x="3389313" y="4637088"/>
          <p14:tracePt t="19376" x="3405188" y="4654550"/>
          <p14:tracePt t="19377" x="3422650" y="4654550"/>
          <p14:tracePt t="19378" x="3422650" y="4670425"/>
          <p14:tracePt t="19379" x="3438525" y="4670425"/>
          <p14:tracePt t="19382" x="3455988" y="4670425"/>
          <p14:tracePt t="19382" x="3471863" y="4670425"/>
          <p14:tracePt t="19383" x="3471863" y="4687888"/>
          <p14:tracePt t="19384" x="3487738" y="4687888"/>
          <p14:tracePt t="19390" x="3521075" y="4703763"/>
          <p14:tracePt t="19392" x="3536950" y="4703763"/>
          <p14:tracePt t="19393" x="3554413" y="4703763"/>
          <p14:tracePt t="19396" x="3570288" y="4719638"/>
          <p14:tracePt t="19396" x="3586163" y="4719638"/>
          <p14:tracePt t="19397" x="3603625" y="4719638"/>
          <p14:tracePt t="19399" x="3619500" y="4719638"/>
          <p14:tracePt t="19400" x="3619500" y="4737100"/>
          <p14:tracePt t="19407" x="3668713" y="4752975"/>
          <p14:tracePt t="19409" x="3686175" y="4752975"/>
          <p14:tracePt t="19410" x="3686175" y="4768850"/>
          <p14:tracePt t="19411" x="3702050" y="4768850"/>
          <p14:tracePt t="19413" x="3717925" y="4768850"/>
          <p14:tracePt t="19415" x="3735388" y="4786313"/>
          <p14:tracePt t="19417" x="3751263" y="4786313"/>
          <p14:tracePt t="19418" x="3767138" y="4786313"/>
          <p14:tracePt t="19421" x="3767138" y="4802188"/>
          <p14:tracePt t="19425" x="3817938" y="4802188"/>
          <p14:tracePt t="19426" x="3833813" y="4802188"/>
          <p14:tracePt t="19429" x="3849688" y="4818063"/>
          <p14:tracePt t="19430" x="3867150" y="4818063"/>
          <p14:tracePt t="19431" x="3883025" y="4818063"/>
          <p14:tracePt t="19432" x="3898900" y="4818063"/>
          <p14:tracePt t="19433" x="3898900" y="4835525"/>
          <p14:tracePt t="19435" x="3916363" y="4835525"/>
          <p14:tracePt t="19446" x="3998913" y="4884738"/>
          <p14:tracePt t="19448" x="4030663" y="4900613"/>
          <p14:tracePt t="19450" x="4048125" y="4900613"/>
          <p14:tracePt t="19451" x="4064000" y="4918075"/>
          <p14:tracePt t="19453" x="4079875" y="4933950"/>
          <p14:tracePt t="19459" x="4129088" y="4967288"/>
          <p14:tracePt t="19461" x="4162425" y="4983163"/>
          <p14:tracePt t="19462" x="4179888" y="4983163"/>
          <p14:tracePt t="19463" x="4179888" y="4999038"/>
          <p14:tracePt t="19464" x="4195763" y="4999038"/>
          <p14:tracePt t="19467" x="4195763" y="5016500"/>
          <p14:tracePt t="19467" x="4211638" y="5016500"/>
          <p14:tracePt t="19468" x="4229100" y="5032375"/>
          <p14:tracePt t="19474" x="4278313" y="5065713"/>
          <p14:tracePt t="19476" x="4294188" y="5081588"/>
          <p14:tracePt t="19480" x="4310063" y="5081588"/>
          <p14:tracePt t="19481" x="4327525" y="5099050"/>
          <p14:tracePt t="19482" x="4343400" y="5114925"/>
          <p14:tracePt t="19489" x="4360863" y="5130800"/>
          <p14:tracePt t="19497" x="4441825" y="5180013"/>
          <p14:tracePt t="19499" x="4459288" y="5197475"/>
          <p14:tracePt t="19500" x="4475163" y="5197475"/>
          <p14:tracePt t="19501" x="4475163" y="5213350"/>
          <p14:tracePt t="19507" x="4508500" y="5246688"/>
          <p14:tracePt t="19510" x="4524375" y="5262563"/>
          <p14:tracePt t="19512" x="4541838" y="5262563"/>
          <p14:tracePt t="19513" x="4557713" y="5278438"/>
          <p14:tracePt t="19516" x="4573588" y="5278438"/>
          <p14:tracePt t="19524" x="4591050" y="5295900"/>
          <p14:tracePt t="19525" x="4591050" y="5311775"/>
          <p14:tracePt t="19526" x="4606925" y="5311775"/>
          <p14:tracePt t="19528" x="4606925" y="5329238"/>
          <p14:tracePt t="19530" x="4622800" y="5329238"/>
          <p14:tracePt t="19532" x="4622800" y="5345113"/>
          <p14:tracePt t="19536" x="4640263" y="5345113"/>
          <p14:tracePt t="19540" x="4640263" y="5360988"/>
          <p14:tracePt t="19542" x="4656138" y="5360988"/>
          <p14:tracePt t="19547" x="4656138" y="5378450"/>
          <p14:tracePt t="19551" x="4672013" y="5378450"/>
          <p14:tracePt t="19557" x="4672013" y="5394325"/>
          <p14:tracePt t="19559" x="4672013" y="5410200"/>
          <p14:tracePt t="19565" x="4672013" y="5427663"/>
          <p14:tracePt t="19573" x="4672013" y="5443538"/>
          <p14:tracePt t="19577" x="4672013" y="5459413"/>
          <p14:tracePt t="19592" x="4672013" y="5476875"/>
          <p14:tracePt t="19601" x="4672013" y="5492750"/>
          <p14:tracePt t="19610" x="4672013" y="5510213"/>
          <p14:tracePt t="19617" x="4689475" y="5526088"/>
          <p14:tracePt t="19623" x="4705350" y="5526088"/>
          <p14:tracePt t="19626" x="4722813" y="5541963"/>
          <p14:tracePt t="19626" x="4738688" y="5541963"/>
          <p14:tracePt t="19629" x="4754563" y="5541963"/>
          <p14:tracePt t="19631" x="4772025" y="5541963"/>
          <p14:tracePt t="19632" x="4772025" y="5559425"/>
          <p14:tracePt t="19640" x="4803775" y="5559425"/>
          <p14:tracePt t="19641" x="4821238" y="5559425"/>
          <p14:tracePt t="19643" x="4837113" y="5559425"/>
          <p14:tracePt t="19644" x="4852988" y="5559425"/>
          <p14:tracePt t="19645" x="4870450" y="5559425"/>
          <p14:tracePt t="19654" x="4903788" y="5559425"/>
          <p14:tracePt t="19661" x="4968875" y="5575300"/>
          <p14:tracePt t="19663" x="5002213" y="5575300"/>
          <p14:tracePt t="19665" x="5018088" y="5575300"/>
          <p14:tracePt t="19666" x="5033963" y="5575300"/>
          <p14:tracePt t="19667" x="5033963" y="5591175"/>
          <p14:tracePt t="19667" x="5051425" y="5591175"/>
          <p14:tracePt t="19673" x="5084763" y="5591175"/>
          <p14:tracePt t="19676" x="5116513" y="5591175"/>
          <p14:tracePt t="19678" x="5133975" y="5608638"/>
          <p14:tracePt t="19679" x="5149850" y="5608638"/>
          <p14:tracePt t="19683" x="5165725" y="5608638"/>
          <p14:tracePt t="19685" x="5183188" y="5608638"/>
          <p14:tracePt t="19690" x="5216525" y="5624513"/>
          <p14:tracePt t="19691" x="5232400" y="5624513"/>
          <p14:tracePt t="19693" x="5248275" y="5624513"/>
          <p14:tracePt t="19697" x="5265738" y="5624513"/>
          <p14:tracePt t="19698" x="5265738" y="5640388"/>
          <p14:tracePt t="19700" x="5281613" y="5640388"/>
          <p14:tracePt t="19702" x="5297488" y="5640388"/>
          <p14:tracePt t="19706" x="5314950" y="5640388"/>
          <p14:tracePt t="19709" x="5330825" y="5640388"/>
          <p14:tracePt t="19710" x="5330825" y="5657850"/>
          <p14:tracePt t="19714" x="5346700" y="5657850"/>
          <p14:tracePt t="19874" x="5364163" y="5657850"/>
          <p14:tracePt t="19892" x="5380038" y="5657850"/>
          <p14:tracePt t="20037" x="5364163" y="5657850"/>
          <p14:tracePt t="20059" x="5346700" y="5657850"/>
          <p14:tracePt t="20134" x="5330825" y="5657850"/>
          <p14:tracePt t="20167" x="5314950" y="5657850"/>
          <p14:tracePt t="20187" x="5297488" y="5657850"/>
          <p14:tracePt t="20209" x="5281613" y="5657850"/>
          <p14:tracePt t="20228" x="5265738" y="5657850"/>
          <p14:tracePt t="20267" x="5248275" y="5657850"/>
          <p14:tracePt t="20293" x="5232400" y="5657850"/>
          <p14:tracePt t="20326" x="5216525" y="5657850"/>
          <p14:tracePt t="20561" x="5199063" y="5657850"/>
          <p14:tracePt t="20576" x="5183188" y="5657850"/>
          <p14:tracePt t="20654" x="5165725" y="5657850"/>
          <p14:tracePt t="20720" x="5149850" y="5657850"/>
          <p14:tracePt t="20762" x="5133975" y="5657850"/>
          <p14:tracePt t="20776" x="5116513" y="5657850"/>
          <p14:tracePt t="20788" x="5100638" y="5657850"/>
          <p14:tracePt t="20796" x="5084763" y="5657850"/>
          <p14:tracePt t="20806" x="5067300" y="5657850"/>
          <p14:tracePt t="20823" x="5051425" y="5657850"/>
          <p14:tracePt t="20833" x="5033963" y="5657850"/>
          <p14:tracePt t="20843" x="5018088" y="5657850"/>
          <p14:tracePt t="20855" x="5002213" y="5657850"/>
          <p14:tracePt t="20861" x="4984750" y="5657850"/>
          <p14:tracePt t="20873" x="4968875" y="5657850"/>
          <p14:tracePt t="20918" x="4953000" y="5657850"/>
          <p14:tracePt t="20981" x="4935538" y="5657850"/>
          <p14:tracePt t="21120" x="4935538" y="5673725"/>
          <p14:tracePt t="21131" x="4919663" y="5673725"/>
          <p14:tracePt t="21153" x="4903788" y="5673725"/>
          <p14:tracePt t="22553" x="4886325" y="5673725"/>
          <p14:tracePt t="22581" x="4870450" y="5673725"/>
          <p14:tracePt t="22587" x="4852988" y="5673725"/>
          <p14:tracePt t="22595" x="4837113" y="5673725"/>
          <p14:tracePt t="22603" x="4821238" y="5673725"/>
          <p14:tracePt t="22609" x="4803775" y="5673725"/>
          <p14:tracePt t="22613" x="4787900" y="5673725"/>
          <p14:tracePt t="22626" x="4772025" y="5673725"/>
          <p14:tracePt t="22632" x="4754563" y="5673725"/>
          <p14:tracePt t="22637" x="4738688" y="5673725"/>
          <p14:tracePt t="22643" x="4722813" y="5673725"/>
          <p14:tracePt t="22648" x="4705350" y="5673725"/>
          <p14:tracePt t="22654" x="4689475" y="5673725"/>
          <p14:tracePt t="22662" x="4672013" y="5673725"/>
          <p14:tracePt t="22667" x="4656138" y="5673725"/>
          <p14:tracePt t="22672" x="4640263" y="5657850"/>
          <p14:tracePt t="22676" x="4622800" y="5657850"/>
          <p14:tracePt t="22676" x="4622800" y="5640388"/>
          <p14:tracePt t="22679" x="4606925" y="5640388"/>
          <p14:tracePt t="22682" x="4591050" y="5640388"/>
          <p14:tracePt t="22687" x="4591050" y="5624513"/>
          <p14:tracePt t="22690" x="4591050" y="5608638"/>
          <p14:tracePt t="22690" x="4573588" y="5608638"/>
          <p14:tracePt t="22694" x="4557713" y="5608638"/>
          <p14:tracePt t="22694" x="4557713" y="5591175"/>
          <p14:tracePt t="22697" x="4541838" y="5591175"/>
          <p14:tracePt t="22700" x="4524375" y="5591175"/>
          <p14:tracePt t="22704" x="4508500" y="5575300"/>
          <p14:tracePt t="22707" x="4491038" y="5575300"/>
          <p14:tracePt t="22709" x="4491038" y="5559425"/>
          <p14:tracePt t="22711" x="4475163" y="5559425"/>
          <p14:tracePt t="22714" x="4459288" y="5541963"/>
          <p14:tracePt t="22720" x="4441825" y="5541963"/>
          <p14:tracePt t="22721" x="4425950" y="5526088"/>
          <p14:tracePt t="22724" x="4410075" y="5526088"/>
          <p14:tracePt t="22728" x="4410075" y="5510213"/>
          <p14:tracePt t="22730" x="4392613" y="5510213"/>
          <p14:tracePt t="22733" x="4376738" y="5510213"/>
          <p14:tracePt t="22738" x="4343400" y="5492750"/>
          <p14:tracePt t="22741" x="4327525" y="5492750"/>
          <p14:tracePt t="22742" x="4310063" y="5476875"/>
          <p14:tracePt t="22748" x="4294188" y="5476875"/>
          <p14:tracePt t="22754" x="4260850" y="5476875"/>
          <p14:tracePt t="22757" x="4244975" y="5476875"/>
          <p14:tracePt t="22758" x="4244975" y="5459413"/>
          <p14:tracePt t="22758" x="4229100" y="5459413"/>
          <p14:tracePt t="22761" x="4211638" y="5459413"/>
          <p14:tracePt t="22766" x="4211638" y="5443538"/>
          <p14:tracePt t="22771" x="4179888" y="5443538"/>
          <p14:tracePt t="22774" x="4162425" y="5427663"/>
          <p14:tracePt t="22779" x="4146550" y="5427663"/>
          <p14:tracePt t="22781" x="4129088" y="5410200"/>
          <p14:tracePt t="22788" x="4113213" y="5410200"/>
          <p14:tracePt t="22790" x="4113213" y="5394325"/>
          <p14:tracePt t="22797" x="4113213" y="5378450"/>
          <p14:tracePt t="22799" x="4097338" y="5378450"/>
          <p14:tracePt t="22805" x="4079875" y="5378450"/>
          <p14:tracePt t="22810" x="4079875" y="5360988"/>
          <p14:tracePt t="22813" x="4064000" y="5360988"/>
          <p14:tracePt t="22816" x="4064000" y="5345113"/>
          <p14:tracePt t="22824" x="4048125" y="5329238"/>
          <p14:tracePt t="22832" x="4048125" y="5311775"/>
          <p14:tracePt t="22843" x="4030663" y="5311775"/>
          <p14:tracePt t="22845" x="4030663" y="5295900"/>
          <p14:tracePt t="22870" x="4014788" y="5278438"/>
          <p14:tracePt t="22887" x="4014788" y="5262563"/>
          <p14:tracePt t="22904" x="4014788" y="5246688"/>
          <p14:tracePt t="22915" x="4014788" y="5229225"/>
          <p14:tracePt t="22927" x="4014788" y="5213350"/>
          <p14:tracePt t="22932" x="4030663" y="5213350"/>
          <p14:tracePt t="22937" x="4030663" y="5197475"/>
          <p14:tracePt t="22939" x="4048125" y="5197475"/>
          <p14:tracePt t="22944" x="4064000" y="5197475"/>
          <p14:tracePt t="22949" x="4079875" y="5197475"/>
          <p14:tracePt t="22949" x="4079875" y="5180013"/>
          <p14:tracePt t="22953" x="4097338" y="5180013"/>
          <p14:tracePt t="22957" x="4097338" y="5164138"/>
          <p14:tracePt t="22961" x="4113213" y="5164138"/>
          <p14:tracePt t="22965" x="4129088" y="5148263"/>
          <p14:tracePt t="22970" x="4146550" y="5148263"/>
          <p14:tracePt t="22974" x="4162425" y="5130800"/>
          <p14:tracePt t="22975" x="4179888" y="5130800"/>
          <p14:tracePt t="22979" x="4195763" y="5114925"/>
          <p14:tracePt t="22987" x="4195763" y="5099050"/>
          <p14:tracePt t="22990" x="4211638" y="5099050"/>
          <p14:tracePt t="22992" x="4229100" y="5099050"/>
          <p14:tracePt t="22996" x="4244975" y="5099050"/>
          <p14:tracePt t="23001" x="4244975" y="5081588"/>
          <p14:tracePt t="23005" x="4278313" y="5081588"/>
          <p14:tracePt t="23008" x="4294188" y="5065713"/>
          <p14:tracePt t="23013" x="4294188" y="5048250"/>
          <p14:tracePt t="23014" x="4310063" y="5048250"/>
          <p14:tracePt t="23020" x="4327525" y="5048250"/>
          <p14:tracePt t="23023" x="4343400" y="5032375"/>
          <p14:tracePt t="23024" x="4360863" y="5032375"/>
          <p14:tracePt t="23029" x="4376738" y="5016500"/>
          <p14:tracePt t="23032" x="4392613" y="5016500"/>
          <p14:tracePt t="23037" x="4392613" y="4999038"/>
          <p14:tracePt t="23040" x="4410075" y="4999038"/>
          <p14:tracePt t="23043" x="4425950" y="4999038"/>
          <p14:tracePt t="23046" x="4441825" y="4999038"/>
          <p14:tracePt t="23054" x="4459288" y="4983163"/>
          <p14:tracePt t="23056" x="4475163" y="4983163"/>
          <p14:tracePt t="23064" x="4475163" y="4967288"/>
          <p14:tracePt t="23064" x="4491038" y="4967288"/>
          <p14:tracePt t="23070" x="4508500" y="4967288"/>
          <p14:tracePt t="23072" x="4508500" y="4949825"/>
          <p14:tracePt t="23075" x="4524375" y="4949825"/>
          <p14:tracePt t="23081" x="4541838" y="4949825"/>
          <p14:tracePt t="23083" x="4541838" y="4933950"/>
          <p14:tracePt t="23091" x="4557713" y="4933950"/>
          <p14:tracePt t="23104" x="4557713" y="4918075"/>
          <p14:tracePt t="23231" x="4573588" y="4918075"/>
          <p14:tracePt t="23239" x="4573588" y="4900613"/>
          <p14:tracePt t="23253" x="4591050" y="4900613"/>
          <p14:tracePt t="23259" x="4606925" y="4900613"/>
          <p14:tracePt t="23265" x="4622800" y="4900613"/>
          <p14:tracePt t="23270" x="4640263" y="4884738"/>
          <p14:tracePt t="23273" x="4656138" y="4884738"/>
          <p14:tracePt t="23277" x="4672013" y="4884738"/>
          <p14:tracePt t="23280" x="4672013" y="4867275"/>
          <p14:tracePt t="23284" x="4689475" y="4867275"/>
          <p14:tracePt t="23286" x="4705350" y="4867275"/>
          <p14:tracePt t="23290" x="4722813" y="4867275"/>
          <p14:tracePt t="23293" x="4738688" y="4867275"/>
          <p14:tracePt t="23294" x="4738688" y="4851400"/>
          <p14:tracePt t="23297" x="4754563" y="4851400"/>
          <p14:tracePt t="23303" x="4772025" y="4851400"/>
          <p14:tracePt t="23313" x="4772025" y="4835525"/>
          <p14:tracePt t="23315" x="4787900" y="4835525"/>
          <p14:tracePt t="23325" x="4803775" y="4835525"/>
          <p14:tracePt t="23942" x="4803775" y="4851400"/>
          <p14:tracePt t="24888" x="4803775" y="4867275"/>
          <p14:tracePt t="26454" x="4803775" y="4884738"/>
          <p14:tracePt t="26885" x="4803775" y="4900613"/>
          <p14:tracePt t="26895" x="4787900" y="4900613"/>
          <p14:tracePt t="26927" x="4787900" y="4918075"/>
          <p14:tracePt t="29667" x="4787900" y="4933950"/>
          <p14:tracePt t="31032" x="4787900" y="4949825"/>
          <p14:tracePt t="31059" x="4772025" y="4949825"/>
          <p14:tracePt t="31904" x="4772025" y="4967288"/>
          <p14:tracePt t="34720" x="4772025" y="4949825"/>
          <p14:tracePt t="34727" x="4772025" y="4933950"/>
          <p14:tracePt t="34732" x="4787900" y="4933950"/>
          <p14:tracePt t="34734" x="4787900" y="4918075"/>
          <p14:tracePt t="34743" x="4787900" y="4900613"/>
          <p14:tracePt t="34745" x="4803775" y="4900613"/>
          <p14:tracePt t="34761" x="4821238" y="4884738"/>
          <p14:tracePt t="34766" x="4821238" y="4867275"/>
          <p14:tracePt t="34769" x="4837113" y="4867275"/>
          <p14:tracePt t="34771" x="4837113" y="4851400"/>
          <p14:tracePt t="34777" x="4852988" y="4835525"/>
          <p14:tracePt t="34782" x="4852988" y="4818063"/>
          <p14:tracePt t="34784" x="4870450" y="4818063"/>
          <p14:tracePt t="34793" x="4870450" y="4802188"/>
          <p14:tracePt t="34798" x="4886325" y="4786313"/>
          <p14:tracePt t="34800" x="4886325" y="4768850"/>
          <p14:tracePt t="34803" x="4903788" y="4768850"/>
          <p14:tracePt t="34805" x="4903788" y="4752975"/>
          <p14:tracePt t="34811" x="4919663" y="4737100"/>
          <p14:tracePt t="34814" x="4919663" y="4719638"/>
          <p14:tracePt t="34816" x="4935538" y="4719638"/>
          <p14:tracePt t="34822" x="4935538" y="4703763"/>
          <p14:tracePt t="34829" x="4953000" y="4670425"/>
          <p14:tracePt t="34832" x="4953000" y="4654550"/>
          <p14:tracePt t="34834" x="4968875" y="4654550"/>
          <p14:tracePt t="34836" x="4968875" y="4637088"/>
          <p14:tracePt t="34839" x="4968875" y="4621213"/>
          <p14:tracePt t="34844" x="4984750" y="4621213"/>
          <p14:tracePt t="34848" x="5002213" y="4621213"/>
          <p14:tracePt t="34849" x="5002213" y="4605338"/>
          <p14:tracePt t="34853" x="5018088" y="4587875"/>
          <p14:tracePt t="34861" x="5033963" y="4572000"/>
          <p14:tracePt t="34863" x="5033963" y="4556125"/>
          <p14:tracePt t="34869" x="5051425" y="4538663"/>
          <p14:tracePt t="34882" x="5051425" y="4522788"/>
          <p14:tracePt t="34895" x="5067300" y="4522788"/>
          <p14:tracePt t="34897" x="5067300" y="4506913"/>
          <p14:tracePt t="34902" x="5084763" y="4506913"/>
          <p14:tracePt t="34904" x="5084763" y="4489450"/>
          <p14:tracePt t="34911" x="5100638" y="4473575"/>
          <p14:tracePt t="34916" x="5116513" y="4456113"/>
          <p14:tracePt t="34920" x="5116513" y="4440238"/>
          <p14:tracePt t="34922" x="5133975" y="4440238"/>
          <p14:tracePt t="34925" x="5133975" y="4424363"/>
          <p14:tracePt t="34928" x="5149850" y="4424363"/>
          <p14:tracePt t="34933" x="5149850" y="4406900"/>
          <p14:tracePt t="34936" x="5165725" y="4391025"/>
          <p14:tracePt t="34940" x="5183188" y="4375150"/>
          <p14:tracePt t="34944" x="5199063" y="4357688"/>
          <p14:tracePt t="34949" x="5216525" y="4341813"/>
          <p14:tracePt t="34952" x="5232400" y="4325938"/>
          <p14:tracePt t="34955" x="5248275" y="4325938"/>
          <p14:tracePt t="34961" x="5248275" y="4308475"/>
          <p14:tracePt t="34962" x="5248275" y="4292600"/>
          <p14:tracePt t="34963" x="5265738" y="4292600"/>
          <p14:tracePt t="34966" x="5265738" y="4276725"/>
          <p14:tracePt t="34967" x="5281613" y="4276725"/>
          <p14:tracePt t="34969" x="5281613" y="4259263"/>
          <p14:tracePt t="34970" x="5297488" y="4259263"/>
          <p14:tracePt t="34972" x="5297488" y="4243388"/>
          <p14:tracePt t="34977" x="5330825" y="4243388"/>
          <p14:tracePt t="34981" x="5346700" y="4225925"/>
          <p14:tracePt t="34983" x="5346700" y="4210050"/>
          <p14:tracePt t="34986" x="5346700" y="4194175"/>
          <p14:tracePt t="34988" x="5364163" y="4194175"/>
          <p14:tracePt t="34988" x="5364163" y="4176713"/>
          <p14:tracePt t="34995" x="5397500" y="4144963"/>
          <p14:tracePt t="34997" x="5413375" y="4144963"/>
          <p14:tracePt t="34998" x="5429250" y="4144963"/>
          <p14:tracePt t="35001" x="5429250" y="4127500"/>
          <p14:tracePt t="35002" x="5446713" y="4127500"/>
          <p14:tracePt t="35003" x="5446713" y="4111625"/>
          <p14:tracePt t="35011" x="5478463" y="4078288"/>
          <p14:tracePt t="35013" x="5495925" y="4078288"/>
          <p14:tracePt t="35014" x="5495925" y="4062413"/>
          <p14:tracePt t="35018" x="5511800" y="4062413"/>
          <p14:tracePt t="35019" x="5511800" y="4044950"/>
          <p14:tracePt t="35020" x="5527675" y="4044950"/>
          <p14:tracePt t="35029" x="5545138" y="4029075"/>
          <p14:tracePt t="35031" x="5561013" y="4029075"/>
          <p14:tracePt t="35033" x="5561013" y="4013200"/>
          <p14:tracePt t="35035" x="5578475" y="4013200"/>
          <p14:tracePt t="35038" x="5594350" y="3995738"/>
          <p14:tracePt t="35049" x="5627688" y="3979863"/>
          <p14:tracePt t="35053" x="5627688" y="3963988"/>
          <p14:tracePt t="35056" x="5643563" y="3963988"/>
          <p14:tracePt t="35060" x="5659438" y="3946525"/>
          <p14:tracePt t="35064" x="5676900" y="3946525"/>
          <p14:tracePt t="35068" x="5692775" y="3946525"/>
          <p14:tracePt t="35076" x="5708650" y="3930650"/>
          <p14:tracePt t="35078" x="5726113" y="3930650"/>
          <p14:tracePt t="35082" x="5726113" y="3914775"/>
          <p14:tracePt t="35087" x="5741988" y="3914775"/>
          <p14:tracePt t="35088" x="5741988" y="3897313"/>
          <p14:tracePt t="35093" x="5759450" y="3897313"/>
          <p14:tracePt t="35093" x="5759450" y="3881438"/>
          <p14:tracePt t="35096" x="5775325" y="3881438"/>
          <p14:tracePt t="35099" x="5791200" y="3865563"/>
          <p14:tracePt t="35103" x="5808663" y="3848100"/>
          <p14:tracePt t="35114" x="5840413" y="3832225"/>
          <p14:tracePt t="35117" x="5857875" y="3814763"/>
          <p14:tracePt t="35120" x="5873750" y="3814763"/>
          <p14:tracePt t="35121" x="5873750" y="3798888"/>
          <p14:tracePt t="35123" x="5889625" y="3798888"/>
          <p14:tracePt t="35127" x="5907088" y="3783013"/>
          <p14:tracePt t="35129" x="5922963" y="3765550"/>
          <p14:tracePt t="35134" x="5940425" y="3765550"/>
          <p14:tracePt t="35137" x="5940425" y="3749675"/>
          <p14:tracePt t="35139" x="5956300" y="3749675"/>
          <p14:tracePt t="35148" x="6005513" y="3716338"/>
          <p14:tracePt t="35149" x="6005513" y="3700463"/>
          <p14:tracePt t="35152" x="6005513" y="3684588"/>
          <p14:tracePt t="35153" x="6021388" y="3684588"/>
          <p14:tracePt t="35155" x="6021388" y="3667125"/>
          <p14:tracePt t="35156" x="6038850" y="3667125"/>
          <p14:tracePt t="35161" x="6054725" y="3667125"/>
          <p14:tracePt t="35164" x="6070600" y="3651250"/>
          <p14:tracePt t="35166" x="6088063" y="3651250"/>
          <p14:tracePt t="35166" x="6088063" y="3633788"/>
          <p14:tracePt t="35168" x="6103938" y="3633788"/>
          <p14:tracePt t="35170" x="6103938" y="3617913"/>
          <p14:tracePt t="35177" x="6137275" y="3584575"/>
          <p14:tracePt t="35180" x="6153150" y="3568700"/>
          <p14:tracePt t="35182" x="6170613" y="3568700"/>
          <p14:tracePt t="35185" x="6186488" y="3568700"/>
          <p14:tracePt t="35188" x="6202363" y="3552825"/>
          <p14:tracePt t="35196" x="6219825" y="3519488"/>
          <p14:tracePt t="35198" x="6235700" y="3503613"/>
          <p14:tracePt t="35200" x="6251575" y="3486150"/>
          <p14:tracePt t="35204" x="6251575" y="3470275"/>
          <p14:tracePt t="35204" x="6269038" y="3470275"/>
          <p14:tracePt t="35210" x="6284913" y="3470275"/>
          <p14:tracePt t="35212" x="6284913" y="3454400"/>
          <p14:tracePt t="35213" x="6302375" y="3454400"/>
          <p14:tracePt t="35216" x="6302375" y="3436938"/>
          <p14:tracePt t="35221" x="6318250" y="3421063"/>
          <p14:tracePt t="35230" x="6334125" y="3403600"/>
          <p14:tracePt t="35232" x="6334125" y="3387725"/>
          <p14:tracePt t="35233" x="6351588" y="3387725"/>
          <p14:tracePt t="35238" x="6351588" y="3371850"/>
          <p14:tracePt t="35243" x="6367463" y="3371850"/>
          <p14:tracePt t="35252" x="6383338" y="3371850"/>
          <p14:tracePt t="35255" x="6383338" y="3354388"/>
          <p14:tracePt t="35268" x="6400800" y="3354388"/>
          <p14:tracePt t="35277" x="6400800" y="3338513"/>
          <p14:tracePt t="37257" x="6383338" y="3338513"/>
          <p14:tracePt t="37387" x="6367463" y="3338513"/>
          <p14:tracePt t="38011" x="6351588" y="3338513"/>
          <p14:tracePt t="38018" x="6351588" y="3354388"/>
          <p14:tracePt t="38097" x="6334125" y="3354388"/>
          <p14:tracePt t="38193" x="6318250" y="3354388"/>
          <p14:tracePt t="38203" x="6318250" y="3371850"/>
          <p14:tracePt t="39567" x="6302375" y="3371850"/>
          <p14:tracePt t="40351" x="6302375" y="3387725"/>
          <p14:tracePt t="40637" x="6284913" y="3387725"/>
          <p14:tracePt t="40818" x="6269038" y="3403600"/>
          <p14:tracePt t="40874" x="6251575" y="3403600"/>
          <p14:tracePt t="43038" x="6251575" y="3421063"/>
          <p14:tracePt t="43070" x="6251575" y="3436938"/>
          <p14:tracePt t="43072" x="6235700" y="3436938"/>
          <p14:tracePt t="43091" x="6235700" y="3454400"/>
          <p14:tracePt t="43555" x="6219825" y="3454400"/>
          <p14:tracePt t="44354" x="6202363" y="3454400"/>
          <p14:tracePt t="44360" x="6202363" y="3470275"/>
          <p14:tracePt t="44391" x="6186488" y="3470275"/>
          <p14:tracePt t="47323" x="6186488" y="3486150"/>
          <p14:tracePt t="47334" x="6186488" y="3503613"/>
          <p14:tracePt t="47345" x="6170613" y="3503613"/>
          <p14:tracePt t="51350" x="6170613" y="3519488"/>
          <p14:tracePt t="51380" x="6153150" y="3519488"/>
          <p14:tracePt t="51496" x="6153150" y="3535363"/>
          <p14:tracePt t="56465" x="6137275" y="3535363"/>
          <p14:tracePt t="56477" x="6121400" y="3535363"/>
          <p14:tracePt t="56515" x="6103938" y="3535363"/>
          <p14:tracePt t="56536" x="6103938" y="3519488"/>
          <p14:tracePt t="56613" x="6088063" y="3519488"/>
          <p14:tracePt t="56630" x="6088063" y="3535363"/>
          <p14:tracePt t="56637" x="6070600" y="3535363"/>
          <p14:tracePt t="56643" x="6070600" y="3552825"/>
          <p14:tracePt t="56659" x="6054725" y="3568700"/>
          <p14:tracePt t="56671" x="6054725" y="3584575"/>
          <p14:tracePt t="56676" x="6038850" y="3584575"/>
          <p14:tracePt t="56681" x="6038850" y="3602038"/>
          <p14:tracePt t="56692" x="6021388" y="3602038"/>
          <p14:tracePt t="56695" x="6021388" y="3617913"/>
          <p14:tracePt t="57202" x="6038850" y="3617913"/>
          <p14:tracePt t="57207" x="6054725" y="3617913"/>
          <p14:tracePt t="57209" x="6088063" y="3602038"/>
          <p14:tracePt t="57211" x="6088063" y="3584575"/>
          <p14:tracePt t="57212" x="6103938" y="3584575"/>
          <p14:tracePt t="57220" x="6121400" y="3568700"/>
          <p14:tracePt t="57263" x="6103938" y="3584575"/>
          <p14:tracePt t="57265" x="6088063" y="3584575"/>
          <p14:tracePt t="57270" x="6070600" y="3602038"/>
          <p14:tracePt t="57275" x="6054725" y="3602038"/>
          <p14:tracePt t="57278" x="6054725" y="3617913"/>
          <p14:tracePt t="57280" x="6038850" y="3617913"/>
          <p14:tracePt t="57310" x="6038850" y="3633788"/>
          <p14:tracePt t="57699" x="6054725" y="3633788"/>
          <p14:tracePt t="57831" x="6070600" y="3633788"/>
          <p14:tracePt t="57846" x="6088063" y="3633788"/>
          <p14:tracePt t="58362" x="6103938" y="3633788"/>
          <p14:tracePt t="58410" x="6121400" y="3633788"/>
          <p14:tracePt t="58432" x="6137275" y="3633788"/>
          <p14:tracePt t="58452" x="6153150" y="3633788"/>
          <p14:tracePt t="58492" x="6170613" y="3633788"/>
          <p14:tracePt t="59176" x="6186488" y="3633788"/>
          <p14:tracePt t="59223" x="6202363" y="3633788"/>
          <p14:tracePt t="61172" x="6186488" y="3633788"/>
          <p14:tracePt t="61180" x="6170613" y="3633788"/>
          <p14:tracePt t="61189" x="6153150" y="3633788"/>
          <p14:tracePt t="61191" x="6153150" y="3651250"/>
          <p14:tracePt t="61197" x="6137275" y="3651250"/>
          <p14:tracePt t="61207" x="6121400" y="3651250"/>
          <p14:tracePt t="61572" x="6103938" y="3651250"/>
          <p14:tracePt t="61931" x="6103938" y="3667125"/>
          <p14:tracePt t="61940" x="6088063" y="3667125"/>
          <p14:tracePt t="61959" x="6070600" y="3684588"/>
          <p14:tracePt t="62852" x="6054725" y="3684588"/>
          <p14:tracePt t="62856" x="6038850" y="3684588"/>
          <p14:tracePt t="62860" x="6021388" y="3684588"/>
          <p14:tracePt t="62862" x="6021388" y="3667125"/>
          <p14:tracePt t="62871" x="5989638" y="3651250"/>
          <p14:tracePt t="62874" x="5972175" y="3633788"/>
          <p14:tracePt t="62875" x="5956300" y="3633788"/>
          <p14:tracePt t="62878" x="5940425" y="3617913"/>
          <p14:tracePt t="62888" x="5889625" y="3568700"/>
          <p14:tracePt t="62890" x="5873750" y="3568700"/>
          <p14:tracePt t="62891" x="5873750" y="3552825"/>
          <p14:tracePt t="62892" x="5857875" y="3552825"/>
          <p14:tracePt t="62894" x="5857875" y="3535363"/>
          <p14:tracePt t="62894" x="5840413" y="3535363"/>
          <p14:tracePt t="62897" x="5840413" y="3519488"/>
          <p14:tracePt t="62899" x="5840413" y="3503613"/>
          <p14:tracePt t="62904" x="5808663" y="3470275"/>
          <p14:tracePt t="62907" x="5791200" y="3470275"/>
          <p14:tracePt t="62908" x="5791200" y="3454400"/>
          <p14:tracePt t="62909" x="5775325" y="3436938"/>
          <p14:tracePt t="62912" x="5775325" y="3421063"/>
          <p14:tracePt t="62912" x="5759450" y="3403600"/>
          <p14:tracePt t="62914" x="5741988" y="3387725"/>
          <p14:tracePt t="62916" x="5741988" y="3371850"/>
          <p14:tracePt t="62921" x="5726113" y="3354388"/>
          <p14:tracePt t="62921" x="5708650" y="3338513"/>
          <p14:tracePt t="62924" x="5692775" y="3322638"/>
          <p14:tracePt t="62926" x="5692775" y="3305175"/>
          <p14:tracePt t="62928" x="5676900" y="3289300"/>
          <p14:tracePt t="62928" x="5659438" y="3289300"/>
          <p14:tracePt t="62929" x="5659438" y="3273425"/>
          <p14:tracePt t="62930" x="5643563" y="3273425"/>
          <p14:tracePt t="62933" x="5643563" y="3255963"/>
          <p14:tracePt t="62937" x="5627688" y="3240088"/>
          <p14:tracePt t="62938" x="5610225" y="3240088"/>
          <p14:tracePt t="62939" x="5610225" y="3224213"/>
          <p14:tracePt t="62940" x="5594350" y="3224213"/>
          <p14:tracePt t="62941" x="5578475" y="3206750"/>
          <p14:tracePt t="62943" x="5561013" y="3190875"/>
          <p14:tracePt t="62947" x="5545138" y="3190875"/>
          <p14:tracePt t="62950" x="5545138" y="3173413"/>
          <p14:tracePt t="62955" x="5495925" y="3157538"/>
          <p14:tracePt t="62957" x="5478463" y="3157538"/>
          <p14:tracePt t="62957" x="5478463" y="3141663"/>
          <p14:tracePt t="62958" x="5462588" y="3141663"/>
          <p14:tracePt t="62963" x="5446713" y="3124200"/>
          <p14:tracePt t="62966" x="5429250" y="3124200"/>
          <p14:tracePt t="62971" x="5413375" y="3108325"/>
          <p14:tracePt t="62974" x="5397500" y="3108325"/>
          <p14:tracePt t="62980" x="5380038" y="3108325"/>
          <p14:tracePt t="62981" x="5380038" y="3092450"/>
          <p14:tracePt t="63100" x="5364163" y="3092450"/>
          <p14:tracePt t="63106" x="5364163" y="3108325"/>
          <p14:tracePt t="63111" x="5364163" y="3124200"/>
          <p14:tracePt t="63115" x="5364163" y="3141663"/>
          <p14:tracePt t="63121" x="5364163" y="3157538"/>
          <p14:tracePt t="63124" x="5346700" y="3173413"/>
          <p14:tracePt t="63131" x="5346700" y="3190875"/>
          <p14:tracePt t="63138" x="5346700" y="3206750"/>
          <p14:tracePt t="63139" x="5346700" y="3224213"/>
          <p14:tracePt t="63144" x="5346700" y="3240088"/>
          <p14:tracePt t="63147" x="5346700" y="3255963"/>
          <p14:tracePt t="63157" x="5346700" y="3289300"/>
          <p14:tracePt t="63160" x="5346700" y="3305175"/>
          <p14:tracePt t="63162" x="5346700" y="3322638"/>
          <p14:tracePt t="63165" x="5346700" y="3338513"/>
          <p14:tracePt t="63170" x="5346700" y="3354388"/>
          <p14:tracePt t="63176" x="5346700" y="3371850"/>
          <p14:tracePt t="63179" x="5346700" y="3387725"/>
          <p14:tracePt t="63182" x="5346700" y="3403600"/>
          <p14:tracePt t="63183" x="5364163" y="3403600"/>
          <p14:tracePt t="63187" x="5364163" y="3436938"/>
          <p14:tracePt t="63190" x="5380038" y="3454400"/>
          <p14:tracePt t="63193" x="5397500" y="3454400"/>
          <p14:tracePt t="63195" x="5397500" y="3470275"/>
          <p14:tracePt t="63199" x="5413375" y="3486150"/>
          <p14:tracePt t="63204" x="5429250" y="3519488"/>
          <p14:tracePt t="63206" x="5429250" y="3535363"/>
          <p14:tracePt t="63207" x="5446713" y="3535363"/>
          <p14:tracePt t="63209" x="5446713" y="3552825"/>
          <p14:tracePt t="63213" x="5446713" y="3568700"/>
          <p14:tracePt t="63213" x="5462588" y="3568700"/>
          <p14:tracePt t="63215" x="5462588" y="3584575"/>
          <p14:tracePt t="63218" x="5462588" y="3602038"/>
          <p14:tracePt t="63222" x="5495925" y="3633788"/>
          <p14:tracePt t="63223" x="5511800" y="3651250"/>
          <p14:tracePt t="63226" x="5527675" y="3651250"/>
          <p14:tracePt t="63228" x="5527675" y="3667125"/>
          <p14:tracePt t="63230" x="5527675" y="3684588"/>
          <p14:tracePt t="63232" x="5527675" y="3700463"/>
          <p14:tracePt t="63233" x="5545138" y="3716338"/>
          <p14:tracePt t="63237" x="5561013" y="3733800"/>
          <p14:tracePt t="63238" x="5578475" y="3749675"/>
          <p14:tracePt t="63240" x="5594350" y="3765550"/>
          <p14:tracePt t="63242" x="5610225" y="3783013"/>
          <p14:tracePt t="63244" x="5627688" y="3798888"/>
          <p14:tracePt t="63246" x="5627688" y="3814763"/>
          <p14:tracePt t="63248" x="5627688" y="3832225"/>
          <p14:tracePt t="63249" x="5643563" y="3832225"/>
          <p14:tracePt t="63254" x="5659438" y="3848100"/>
          <p14:tracePt t="63255" x="5676900" y="3865563"/>
          <p14:tracePt t="63257" x="5692775" y="3881438"/>
          <p14:tracePt t="63259" x="5708650" y="3897313"/>
          <p14:tracePt t="63261" x="5708650" y="3914775"/>
          <p14:tracePt t="63262" x="5726113" y="3914775"/>
          <p14:tracePt t="63264" x="5726113" y="3930650"/>
          <p14:tracePt t="63270" x="5759450" y="3946525"/>
          <p14:tracePt t="63272" x="5759450" y="3963988"/>
          <p14:tracePt t="63274" x="5759450" y="3979863"/>
          <p14:tracePt t="63275" x="5775325" y="3979863"/>
          <p14:tracePt t="63276" x="5775325" y="3995738"/>
          <p14:tracePt t="63278" x="5791200" y="3995738"/>
          <p14:tracePt t="63279" x="5791200" y="4013200"/>
          <p14:tracePt t="63292" x="5824538" y="4044950"/>
          <p14:tracePt t="63294" x="5824538" y="4062413"/>
          <p14:tracePt t="63297" x="5840413" y="4062413"/>
          <p14:tracePt t="63297" x="5840413" y="4078288"/>
          <p14:tracePt t="63306" x="5857875" y="4111625"/>
          <p14:tracePt t="63308" x="5873750" y="4111625"/>
          <p14:tracePt t="63310" x="5873750" y="4127500"/>
          <p14:tracePt t="63311" x="5889625" y="4127500"/>
          <p14:tracePt t="63314" x="5907088" y="4127500"/>
          <p14:tracePt t="63316" x="5907088" y="4144963"/>
          <p14:tracePt t="63321" x="5922963" y="4160838"/>
          <p14:tracePt t="63323" x="5940425" y="4176713"/>
          <p14:tracePt t="63324" x="5956300" y="4176713"/>
          <p14:tracePt t="63325" x="5956300" y="4194175"/>
          <p14:tracePt t="63326" x="5972175" y="4194175"/>
          <p14:tracePt t="63328" x="5989638" y="4210050"/>
          <p14:tracePt t="63330" x="6005513" y="4225925"/>
          <p14:tracePt t="63335" x="6021388" y="4225925"/>
          <p14:tracePt t="63339" x="6070600" y="4259263"/>
          <p14:tracePt t="63340" x="6088063" y="4259263"/>
          <p14:tracePt t="63341" x="6103938" y="4276725"/>
          <p14:tracePt t="63344" x="6121400" y="4292600"/>
          <p14:tracePt t="63345" x="6137275" y="4292600"/>
          <p14:tracePt t="63346" x="6153150" y="4308475"/>
          <p14:tracePt t="63347" x="6170613" y="4308475"/>
          <p14:tracePt t="63348" x="6186488" y="4308475"/>
          <p14:tracePt t="63349" x="6202363" y="4308475"/>
          <p14:tracePt t="63353" x="6235700" y="4341813"/>
          <p14:tracePt t="63355" x="6251575" y="4341813"/>
          <p14:tracePt t="63356" x="6269038" y="4357688"/>
          <p14:tracePt t="63357" x="6302375" y="4375150"/>
          <p14:tracePt t="63359" x="6318250" y="4391025"/>
          <p14:tracePt t="63360" x="6334125" y="4391025"/>
          <p14:tracePt t="63361" x="6351588" y="4391025"/>
          <p14:tracePt t="63362" x="6367463" y="4406900"/>
          <p14:tracePt t="63363" x="6383338" y="4406900"/>
          <p14:tracePt t="63364" x="6400800" y="4406900"/>
          <p14:tracePt t="63366" x="6400800" y="4424363"/>
          <p14:tracePt t="63370" x="6450013" y="4440238"/>
          <p14:tracePt t="63371" x="6465888" y="4456113"/>
          <p14:tracePt t="63372" x="6483350" y="4456113"/>
          <p14:tracePt t="63374" x="6499225" y="4473575"/>
          <p14:tracePt t="63374" x="6515100" y="4473575"/>
          <p14:tracePt t="63375" x="6532563" y="4489450"/>
          <p14:tracePt t="63377" x="6548438" y="4506913"/>
          <p14:tracePt t="63378" x="6564313" y="4506913"/>
          <p14:tracePt t="63379" x="6581775" y="4506913"/>
          <p14:tracePt t="63381" x="6597650" y="4506913"/>
          <p14:tracePt t="63382" x="6613525" y="4522788"/>
          <p14:tracePt t="63387" x="6664325" y="4538663"/>
          <p14:tracePt t="63388" x="6680200" y="4556125"/>
          <p14:tracePt t="63390" x="6680200" y="4572000"/>
          <p14:tracePt t="63390" x="6696075" y="4572000"/>
          <p14:tracePt t="63391" x="6713538" y="4587875"/>
          <p14:tracePt t="63392" x="6729413" y="4587875"/>
          <p14:tracePt t="63394" x="6745288" y="4605338"/>
          <p14:tracePt t="63395" x="6762750" y="4605338"/>
          <p14:tracePt t="63396" x="6778625" y="4605338"/>
          <p14:tracePt t="63397" x="6778625" y="4621213"/>
          <p14:tracePt t="63399" x="6794500" y="4637088"/>
          <p14:tracePt t="63405" x="6861175" y="4670425"/>
          <p14:tracePt t="63406" x="6877050" y="4687888"/>
          <p14:tracePt t="63407" x="6877050" y="4703763"/>
          <p14:tracePt t="63408" x="6894513" y="4703763"/>
          <p14:tracePt t="63410" x="6910388" y="4703763"/>
          <p14:tracePt t="63412" x="6926263" y="4737100"/>
          <p14:tracePt t="63413" x="6943725" y="4737100"/>
          <p14:tracePt t="63414" x="6959600" y="4752975"/>
          <p14:tracePt t="63416" x="6975475" y="4768850"/>
          <p14:tracePt t="63420" x="6992938" y="4802188"/>
          <p14:tracePt t="63422" x="7008813" y="4802188"/>
          <p14:tracePt t="63423" x="7026275" y="4818063"/>
          <p14:tracePt t="63424" x="7026275" y="4835525"/>
          <p14:tracePt t="63425" x="7042150" y="4835525"/>
          <p14:tracePt t="63428" x="7058025" y="4851400"/>
          <p14:tracePt t="63428" x="7058025" y="4867275"/>
          <p14:tracePt t="63429" x="7058025" y="4884738"/>
          <p14:tracePt t="63431" x="7075488" y="4884738"/>
          <p14:tracePt t="63434" x="7091363" y="4900613"/>
          <p14:tracePt t="63438" x="7107238" y="4933950"/>
          <p14:tracePt t="63439" x="7124700" y="4949825"/>
          <p14:tracePt t="63441" x="7124700" y="4967288"/>
          <p14:tracePt t="63441" x="7140575" y="4983163"/>
          <p14:tracePt t="63443" x="7158038" y="4983163"/>
          <p14:tracePt t="63445" x="7158038" y="4999038"/>
          <p14:tracePt t="63446" x="7158038" y="5016500"/>
          <p14:tracePt t="63450" x="7158038" y="5032375"/>
          <p14:tracePt t="63459" x="7189788" y="5081588"/>
          <p14:tracePt t="63460" x="7207250" y="5099050"/>
          <p14:tracePt t="63461" x="7207250" y="5114925"/>
          <p14:tracePt t="63463" x="7207250" y="5130800"/>
          <p14:tracePt t="63469" x="7207250" y="5148263"/>
          <p14:tracePt t="63472" x="7223125" y="5180013"/>
          <p14:tracePt t="63476" x="7223125" y="5197475"/>
          <p14:tracePt t="63479" x="7223125" y="5213350"/>
          <p14:tracePt t="63482" x="7223125" y="5229225"/>
          <p14:tracePt t="63490" x="7223125" y="5262563"/>
          <p14:tracePt t="63491" x="7223125" y="5278438"/>
          <p14:tracePt t="63499" x="7223125" y="5295900"/>
          <p14:tracePt t="63503" x="7223125" y="5311775"/>
          <p14:tracePt t="63506" x="7223125" y="5329238"/>
          <p14:tracePt t="63509" x="7223125" y="5345113"/>
          <p14:tracePt t="63513" x="7223125" y="5360988"/>
          <p14:tracePt t="63521" x="7223125" y="5378450"/>
          <p14:tracePt t="63523" x="7223125" y="5394325"/>
          <p14:tracePt t="63527" x="7223125" y="5410200"/>
          <p14:tracePt t="63530" x="7223125" y="5427663"/>
          <p14:tracePt t="63538" x="7223125" y="5459413"/>
          <p14:tracePt t="63542" x="7239000" y="5459413"/>
          <p14:tracePt t="63543" x="7239000" y="5476875"/>
          <p14:tracePt t="63545" x="7239000" y="5492750"/>
          <p14:tracePt t="63547" x="7256463" y="5492750"/>
          <p14:tracePt t="63548" x="7256463" y="5510213"/>
          <p14:tracePt t="63553" x="7256463" y="5526088"/>
          <p14:tracePt t="63555" x="7256463" y="5541963"/>
          <p14:tracePt t="63556" x="7272338" y="5559425"/>
          <p14:tracePt t="63561" x="7288213" y="5559425"/>
          <p14:tracePt t="63561" x="7288213" y="5575300"/>
          <p14:tracePt t="63564" x="7305675" y="5591175"/>
          <p14:tracePt t="63571" x="7339013" y="5624513"/>
          <p14:tracePt t="63572" x="7339013" y="5640388"/>
          <p14:tracePt t="63573" x="7354888" y="5657850"/>
          <p14:tracePt t="63578" x="7354888" y="5673725"/>
          <p14:tracePt t="63579" x="7370763" y="5673725"/>
          <p14:tracePt t="63580" x="7370763" y="5689600"/>
          <p14:tracePt t="63581" x="7388225" y="5689600"/>
          <p14:tracePt t="63587" x="7419975" y="5722938"/>
          <p14:tracePt t="63588" x="7419975" y="5740400"/>
          <p14:tracePt t="63589" x="7437438" y="5740400"/>
          <p14:tracePt t="63590" x="7437438" y="5756275"/>
          <p14:tracePt t="63591" x="7453313" y="5756275"/>
          <p14:tracePt t="63595" x="7469188" y="5772150"/>
          <p14:tracePt t="63597" x="7486650" y="5789613"/>
          <p14:tracePt t="63599" x="7486650" y="5805488"/>
          <p14:tracePt t="63603" x="7519988" y="5821363"/>
          <p14:tracePt t="63605" x="7535863" y="5821363"/>
          <p14:tracePt t="63606" x="7535863" y="5838825"/>
          <p14:tracePt t="63606" x="7551738" y="5838825"/>
          <p14:tracePt t="63608" x="7551738" y="5854700"/>
          <p14:tracePt t="63610" x="7569200" y="5854700"/>
          <p14:tracePt t="63613" x="7585075" y="5854700"/>
          <p14:tracePt t="63614" x="7585075" y="5870575"/>
          <p14:tracePt t="63615" x="7600950" y="5870575"/>
          <p14:tracePt t="63620" x="7618413" y="5888038"/>
          <p14:tracePt t="63621" x="7634288" y="5888038"/>
          <p14:tracePt t="63623" x="7634288" y="5903913"/>
          <p14:tracePt t="63624" x="7650163" y="5903913"/>
          <p14:tracePt t="63627" x="7667625" y="5903913"/>
          <p14:tracePt t="63629" x="7683500" y="5903913"/>
          <p14:tracePt t="63630" x="7683500" y="5919788"/>
          <p14:tracePt t="63631" x="7700963" y="5919788"/>
          <p14:tracePt t="63637" x="7732713" y="5919788"/>
          <p14:tracePt t="63639" x="7732713" y="5937250"/>
          <p14:tracePt t="63641" x="7750175" y="5937250"/>
          <p14:tracePt t="63643" x="7766050" y="5937250"/>
          <p14:tracePt t="63645" x="7781925" y="5937250"/>
          <p14:tracePt t="63647" x="7799388" y="5937250"/>
          <p14:tracePt t="63649" x="7815263" y="5937250"/>
          <p14:tracePt t="63653" x="7831138" y="5937250"/>
          <p14:tracePt t="63655" x="7848600" y="5937250"/>
          <p14:tracePt t="63658" x="7881938" y="5937250"/>
          <p14:tracePt t="63659" x="7897813" y="5937250"/>
          <p14:tracePt t="63661" x="7913688" y="5937250"/>
          <p14:tracePt t="63663" x="7931150" y="5937250"/>
          <p14:tracePt t="63665" x="7947025" y="5937250"/>
          <p14:tracePt t="63670" x="7980363" y="5953125"/>
          <p14:tracePt t="63672" x="8012113" y="5953125"/>
          <p14:tracePt t="63673" x="8029575" y="5953125"/>
          <p14:tracePt t="63676" x="8045450" y="5953125"/>
          <p14:tracePt t="63678" x="8062913" y="5953125"/>
          <p14:tracePt t="63679" x="8078788" y="5953125"/>
          <p14:tracePt t="63681" x="8094663" y="5953125"/>
          <p14:tracePt t="63687" x="8128000" y="5970588"/>
          <p14:tracePt t="63688" x="8143875" y="5970588"/>
          <p14:tracePt t="63690" x="8161338" y="5970588"/>
          <p14:tracePt t="63691" x="8177213" y="5970588"/>
          <p14:tracePt t="63692" x="8193088" y="5970588"/>
          <p14:tracePt t="63693" x="8193088" y="5986463"/>
          <p14:tracePt t="63694" x="8210550" y="5986463"/>
          <p14:tracePt t="63697" x="8226425" y="5986463"/>
          <p14:tracePt t="63699" x="8243888" y="5986463"/>
          <p14:tracePt t="63702" x="8259763" y="6002338"/>
          <p14:tracePt t="63703" x="8275638" y="6002338"/>
          <p14:tracePt t="63704" x="8293100" y="6002338"/>
          <p14:tracePt t="63706" x="8308975" y="6002338"/>
          <p14:tracePt t="63709" x="8308975" y="6019800"/>
          <p14:tracePt t="63710" x="8324850" y="6019800"/>
          <p14:tracePt t="63713" x="8342313" y="6019800"/>
          <p14:tracePt t="63716" x="8358188" y="6019800"/>
          <p14:tracePt t="63720" x="8391525" y="6035675"/>
          <p14:tracePt t="63724" x="8407400" y="6035675"/>
          <p14:tracePt t="63728" x="8424863" y="6035675"/>
          <p14:tracePt t="63732" x="8440738" y="6035675"/>
          <p14:tracePt t="63738" x="8456613" y="6051550"/>
          <p14:tracePt t="63740" x="8474075" y="6051550"/>
          <p14:tracePt t="63746" x="8489950" y="6051550"/>
          <p14:tracePt t="63753" x="8505825" y="6051550"/>
          <p14:tracePt t="63773" x="8523288" y="6051550"/>
          <p14:tracePt t="63781" x="8539163" y="6051550"/>
          <p14:tracePt t="63792" x="8555038" y="6051550"/>
          <p14:tracePt t="63838" x="8572500" y="6051550"/>
          <p14:tracePt t="63853" x="8588375" y="6051550"/>
          <p14:tracePt t="63870" x="8605838" y="6051550"/>
          <p14:tracePt t="63896" x="8621713" y="6051550"/>
          <p14:tracePt t="63912" x="8637588" y="6051550"/>
          <p14:tracePt t="63926" x="8655050" y="6051550"/>
          <p14:tracePt t="63939" x="8670925" y="6051550"/>
          <p14:tracePt t="63945" x="8670925" y="6035675"/>
          <p14:tracePt t="63949" x="8686800" y="6035675"/>
          <p14:tracePt t="63970" x="8686800" y="6019800"/>
          <p14:tracePt t="63978" x="8704263" y="6019800"/>
          <p14:tracePt t="63995" x="8720138" y="6019800"/>
          <p14:tracePt t="64013" x="8720138" y="6002338"/>
          <p14:tracePt t="64013" x="8736013" y="6002338"/>
          <p14:tracePt t="64112" x="8753475" y="6002338"/>
          <p14:tracePt t="64131" x="8769350" y="6002338"/>
          <p14:tracePt t="64180" x="8786813" y="6002338"/>
          <p14:tracePt t="64301" x="8802688" y="6002338"/>
          <p14:tracePt t="64319" x="8818563" y="6002338"/>
          <p14:tracePt t="64396" x="8818563" y="6019800"/>
          <p14:tracePt t="64418" x="8818563" y="6035675"/>
          <p14:tracePt t="64441" x="8818563" y="6051550"/>
          <p14:tracePt t="64444" x="8836025" y="6051550"/>
          <p14:tracePt t="64455" x="8836025" y="6069013"/>
          <p14:tracePt t="64474" x="8836025" y="6084888"/>
          <p14:tracePt t="64490" x="8836025" y="6100763"/>
          <p14:tracePt t="64497" x="8836025" y="6118225"/>
          <p14:tracePt t="64509" x="8836025" y="6134100"/>
          <p14:tracePt t="64537" x="8836025" y="6151563"/>
          <p14:tracePt t="64548" x="8836025" y="6167438"/>
          <p14:tracePt t="64559" x="8836025" y="6183313"/>
          <p14:tracePt t="64560" x="8851900" y="6183313"/>
          <p14:tracePt t="64569" x="8851900" y="6200775"/>
          <p14:tracePt t="64576" x="8851900" y="6216650"/>
          <p14:tracePt t="64586" x="8851900" y="6232525"/>
          <p14:tracePt t="64594" x="8867775" y="6232525"/>
          <p14:tracePt t="64596" x="8867775" y="6249988"/>
          <p14:tracePt t="64603" x="8867775" y="6265863"/>
          <p14:tracePt t="64608" x="8867775" y="6281738"/>
          <p14:tracePt t="64615" x="8867775" y="6299200"/>
          <p14:tracePt t="64623" x="8867775" y="6315075"/>
          <p14:tracePt t="64631" x="8867775" y="6330950"/>
          <p14:tracePt t="64661" x="8867775" y="6348413"/>
          <p14:tracePt t="64674" x="8867775" y="6364288"/>
          <p14:tracePt t="64688" x="8867775" y="6381750"/>
          <p14:tracePt t="64822" x="8885238" y="6381750"/>
          <p14:tracePt t="64854" x="8885238" y="6397625"/>
          <p14:tracePt t="64892" x="8901113" y="6397625"/>
          <p14:tracePt t="65556" x="8901113" y="6413500"/>
          <p14:tracePt t="66229" x="8916988" y="6413500"/>
          <p14:tracePt t="66459" x="8934450" y="6413500"/>
          <p14:tracePt t="66752" x="8950325" y="6413500"/>
          <p14:tracePt t="66861" x="8967788" y="6413500"/>
          <p14:tracePt t="67641" x="8967788" y="6430963"/>
          <p14:tracePt t="67653" x="8983663" y="6430963"/>
          <p14:tracePt t="69423" x="8999538" y="6430963"/>
          <p14:tracePt t="69692" x="8999538" y="6446838"/>
          <p14:tracePt t="69733" x="8999538" y="6462713"/>
          <p14:tracePt t="69788" x="8999538" y="6480175"/>
          <p14:tracePt t="70123" x="9017000" y="6480175"/>
          <p14:tracePt t="70133" x="9017000" y="6462713"/>
          <p14:tracePt t="70141" x="9032875" y="6462713"/>
          <p14:tracePt t="70158" x="9048750" y="6462713"/>
          <p14:tracePt t="70170" x="9066213" y="6462713"/>
          <p14:tracePt t="70171" x="9066213" y="6446838"/>
          <p14:tracePt t="70182" x="9082088" y="6446838"/>
          <p14:tracePt t="70188" x="9082088" y="6430963"/>
          <p14:tracePt t="70190" x="9097963" y="6430963"/>
          <p14:tracePt t="70198" x="9115425" y="6430963"/>
          <p14:tracePt t="70200" x="9131300" y="6430963"/>
          <p14:tracePt t="70205" x="9148763" y="6430963"/>
          <p14:tracePt t="70209" x="9164638" y="6430963"/>
          <p14:tracePt t="70214" x="9164638" y="6413500"/>
          <p14:tracePt t="70217" x="9180513" y="6413500"/>
          <p14:tracePt t="70221" x="9197975" y="6413500"/>
          <p14:tracePt t="70223" x="9197975" y="6397625"/>
          <p14:tracePt t="70225" x="9213850" y="6397625"/>
          <p14:tracePt t="70231" x="9229725" y="6397625"/>
          <p14:tracePt t="70236" x="9247188" y="6397625"/>
          <p14:tracePt t="70237" x="9247188" y="6381750"/>
          <p14:tracePt t="70238" x="9263063" y="6381750"/>
          <p14:tracePt t="70248" x="9280525" y="6364288"/>
          <p14:tracePt t="70251" x="9280525" y="6348413"/>
          <p14:tracePt t="70252" x="9296400" y="6348413"/>
          <p14:tracePt t="70256" x="9312275" y="6348413"/>
          <p14:tracePt t="70264" x="9329738" y="6348413"/>
          <p14:tracePt t="70265" x="9345613" y="6348413"/>
          <p14:tracePt t="70267" x="9345613" y="6330950"/>
          <p14:tracePt t="70270" x="9361488" y="6330950"/>
          <p14:tracePt t="70275" x="9361488" y="6315075"/>
          <p14:tracePt t="70282" x="9378950" y="6315075"/>
          <p14:tracePt t="70289" x="9378950" y="6299200"/>
          <p14:tracePt t="70290" x="9394825" y="6299200"/>
          <p14:tracePt t="70301" x="9410700" y="6299200"/>
          <p14:tracePt t="70315" x="9428163" y="6299200"/>
          <p14:tracePt t="70325" x="9444038" y="6299200"/>
          <p14:tracePt t="70346" x="9461500" y="6299200"/>
          <p14:tracePt t="70402" x="9477375" y="6299200"/>
          <p14:tracePt t="70433" x="9493250" y="6299200"/>
          <p14:tracePt t="70442" x="9510713" y="6299200"/>
          <p14:tracePt t="70447" x="9526588" y="6299200"/>
          <p14:tracePt t="70452" x="9542463" y="6299200"/>
          <p14:tracePt t="70455" x="9559925" y="6299200"/>
          <p14:tracePt t="70464" x="9575800" y="6299200"/>
          <p14:tracePt t="70466" x="9591675" y="6299200"/>
          <p14:tracePt t="70468" x="9609138" y="6299200"/>
          <p14:tracePt t="70469" x="9625013" y="6299200"/>
          <p14:tracePt t="70471" x="9642475" y="6299200"/>
          <p14:tracePt t="70474" x="9658350" y="6281738"/>
          <p14:tracePt t="70479" x="9674225" y="6281738"/>
          <p14:tracePt t="70482" x="9707563" y="6281738"/>
          <p14:tracePt t="70483" x="9723438" y="6281738"/>
          <p14:tracePt t="70484" x="9740900" y="6281738"/>
          <p14:tracePt t="70487" x="9756775" y="6281738"/>
          <p14:tracePt t="70488" x="9772650" y="6281738"/>
          <p14:tracePt t="70490" x="9790113" y="6281738"/>
          <p14:tracePt t="70491" x="9805988" y="6281738"/>
          <p14:tracePt t="70492" x="9823450" y="6281738"/>
          <p14:tracePt t="70493" x="9839325" y="6281738"/>
          <p14:tracePt t="70497" x="9855200" y="6281738"/>
          <p14:tracePt t="70498" x="9872663" y="6281738"/>
          <p14:tracePt t="70499" x="9888538" y="6281738"/>
          <p14:tracePt t="70500" x="9904413" y="6281738"/>
          <p14:tracePt t="70502" x="9921875" y="6281738"/>
          <p14:tracePt t="70503" x="9937750" y="6281738"/>
          <p14:tracePt t="70505" x="9953625" y="6281738"/>
          <p14:tracePt t="70507" x="9971088" y="6281738"/>
          <p14:tracePt t="70508" x="9986963" y="6281738"/>
          <p14:tracePt t="70510" x="10004425" y="6281738"/>
          <p14:tracePt t="70514" x="10036175" y="6281738"/>
          <p14:tracePt t="70517" x="10053638" y="6281738"/>
          <p14:tracePt t="70518" x="10069513" y="6281738"/>
          <p14:tracePt t="70519" x="10085388" y="6281738"/>
          <p14:tracePt t="70520" x="10102850" y="6281738"/>
          <p14:tracePt t="70522" x="10118725" y="6281738"/>
          <p14:tracePt t="70523" x="10134600" y="6265863"/>
          <p14:tracePt t="70526" x="10152063" y="6265863"/>
          <p14:tracePt t="70531" x="10185400" y="6265863"/>
          <p14:tracePt t="70533" x="10201275" y="6265863"/>
          <p14:tracePt t="70534" x="10217150" y="6265863"/>
          <p14:tracePt t="70538" x="10234613" y="6265863"/>
          <p14:tracePt t="70540" x="10250488" y="6265863"/>
          <p14:tracePt t="70543" x="10266363" y="6249988"/>
          <p14:tracePt t="70548" x="10283825" y="6249988"/>
          <p14:tracePt t="70550" x="10299700" y="6249988"/>
          <p14:tracePt t="70552" x="10315575" y="6249988"/>
          <p14:tracePt t="70564" x="10333038" y="6249988"/>
          <p14:tracePt t="70570" x="10333038" y="6232525"/>
          <p14:tracePt t="70571" x="10348913" y="6232525"/>
          <p14:tracePt t="70581" x="10366375" y="6232525"/>
          <p14:tracePt t="70589" x="10382250" y="6216650"/>
          <p14:tracePt t="70599" x="10398125" y="6216650"/>
          <p14:tracePt t="70601" x="10398125" y="6200775"/>
          <p14:tracePt t="70607" x="10415588" y="6200775"/>
          <p14:tracePt t="70608" x="10415588" y="6183313"/>
          <p14:tracePt t="70617" x="10415588" y="6167438"/>
          <p14:tracePt t="70626" x="10431463" y="6167438"/>
          <p14:tracePt t="70627" x="10431463" y="6151563"/>
          <p14:tracePt t="70634" x="10447338" y="6151563"/>
          <p14:tracePt t="70642" x="10447338" y="6134100"/>
          <p14:tracePt t="70644" x="10464800" y="6134100"/>
          <p14:tracePt t="70649" x="10464800" y="6118225"/>
          <p14:tracePt t="70651" x="10480675" y="6118225"/>
          <p14:tracePt t="70654" x="10480675" y="6100763"/>
          <p14:tracePt t="70655" x="10496550" y="6100763"/>
          <p14:tracePt t="70662" x="10514013" y="6100763"/>
          <p14:tracePt t="70666" x="10514013" y="6084888"/>
          <p14:tracePt t="70667" x="10514013" y="6069013"/>
          <p14:tracePt t="70670" x="10529888" y="6069013"/>
          <p14:tracePt t="70673" x="10529888" y="6051550"/>
          <p14:tracePt t="70675" x="10547350" y="6051550"/>
          <p14:tracePt t="70681" x="10563225" y="6051550"/>
          <p14:tracePt t="70682" x="10579100" y="6051550"/>
          <p14:tracePt t="70685" x="10579100" y="6035675"/>
          <p14:tracePt t="70687" x="10596563" y="6035675"/>
          <p14:tracePt t="70691" x="10612438" y="6035675"/>
          <p14:tracePt t="70694" x="10612438" y="6019800"/>
          <p14:tracePt t="70698" x="10628313" y="6019800"/>
          <p14:tracePt t="70701" x="10628313" y="6002338"/>
          <p14:tracePt t="70702" x="10645775" y="6002338"/>
          <p14:tracePt t="70707" x="10661650" y="6002338"/>
          <p14:tracePt t="70707" x="10661650" y="5986463"/>
          <p14:tracePt t="70713" x="10677525" y="5986463"/>
          <p14:tracePt t="70717" x="10694988" y="5986463"/>
          <p14:tracePt t="70722" x="10694988" y="5970588"/>
          <p14:tracePt t="70726" x="10710863" y="5970588"/>
          <p14:tracePt t="70739" x="10710863" y="5953125"/>
          <p14:tracePt t="70747" x="10728325" y="5953125"/>
          <p14:tracePt t="70751" x="10744200" y="5953125"/>
          <p14:tracePt t="70758" x="10760075" y="5953125"/>
          <p14:tracePt t="70758" x="10760075" y="5937250"/>
          <p14:tracePt t="70764" x="10777538" y="5937250"/>
          <p14:tracePt t="70767" x="10777538" y="5919788"/>
          <p14:tracePt t="70768" x="10793413" y="5919788"/>
          <p14:tracePt t="70775" x="10809288" y="5919788"/>
          <p14:tracePt t="70781" x="10826750" y="5903913"/>
          <p14:tracePt t="70785" x="10842625" y="5903913"/>
          <p14:tracePt t="70788" x="10842625" y="5888038"/>
          <p14:tracePt t="70788" x="10858500" y="5888038"/>
          <p14:tracePt t="70792" x="10875963" y="5888038"/>
          <p14:tracePt t="70798" x="10891838" y="5888038"/>
          <p14:tracePt t="70801" x="10891838" y="5870575"/>
          <p14:tracePt t="70804" x="10909300" y="5870575"/>
          <p14:tracePt t="70808" x="10925175" y="5870575"/>
          <p14:tracePt t="70814" x="10941050" y="5870575"/>
          <p14:tracePt t="70820" x="10958513" y="5870575"/>
          <p14:tracePt t="70827" x="10974388" y="5870575"/>
          <p14:tracePt t="70835" x="10990263" y="5870575"/>
          <p14:tracePt t="70855" x="11007725" y="5870575"/>
          <p14:tracePt t="70867" x="11007725" y="5854700"/>
          <p14:tracePt t="70872" x="11023600" y="5854700"/>
          <p14:tracePt t="70941" x="11039475" y="5854700"/>
          <p14:tracePt t="73312" x="11023600" y="5854700"/>
          <p14:tracePt t="73316" x="11023600" y="5870575"/>
          <p14:tracePt t="73318" x="11007725" y="5870575"/>
          <p14:tracePt t="73319" x="11007725" y="5888038"/>
          <p14:tracePt t="73323" x="11007725" y="5903913"/>
          <p14:tracePt t="73328" x="10990263" y="5919788"/>
          <p14:tracePt t="73332" x="10974388" y="5937250"/>
          <p14:tracePt t="73335" x="10958513" y="5937250"/>
          <p14:tracePt t="73338" x="10941050" y="5953125"/>
          <p14:tracePt t="73341" x="10925175" y="5970588"/>
          <p14:tracePt t="73345" x="10909300" y="5986463"/>
          <p14:tracePt t="73348" x="10909300" y="6002338"/>
          <p14:tracePt t="73349" x="10891838" y="6002338"/>
          <p14:tracePt t="73350" x="10891838" y="6019800"/>
          <p14:tracePt t="73351" x="10875963" y="6019800"/>
          <p14:tracePt t="73353" x="10875963" y="6035675"/>
          <p14:tracePt t="73354" x="10858500" y="6035675"/>
          <p14:tracePt t="73356" x="10842625" y="6035675"/>
          <p14:tracePt t="73362" x="10809288" y="6069013"/>
          <p14:tracePt t="73367" x="10809288" y="6084888"/>
          <p14:tracePt t="73369" x="10809288" y="6100763"/>
          <p14:tracePt t="73371" x="10793413" y="6100763"/>
          <p14:tracePt t="73372" x="10793413" y="6118225"/>
          <p14:tracePt t="73380" x="10760075" y="6134100"/>
          <p14:tracePt t="73384" x="10760075" y="6151563"/>
          <p14:tracePt t="73385" x="10744200" y="6151563"/>
          <p14:tracePt t="73388" x="10744200" y="6167438"/>
          <p14:tracePt t="73391" x="10728325" y="6167438"/>
          <p14:tracePt t="73395" x="10728325" y="6183313"/>
          <p14:tracePt t="73398" x="10728325" y="6200775"/>
          <p14:tracePt t="73405" x="10728325" y="6216650"/>
          <p14:tracePt t="73416" x="10728325" y="6232525"/>
          <p14:tracePt t="73420" x="10710863" y="6232525"/>
          <p14:tracePt t="73539" x="10710863" y="6249988"/>
          <p14:tracePt t="73552" x="10710863" y="6265863"/>
          <p14:tracePt t="73565" x="10710863" y="6281738"/>
          <p14:tracePt t="73567" x="10694988" y="6281738"/>
          <p14:tracePt t="73586" x="10694988" y="6299200"/>
          <p14:tracePt t="73612" x="10694988" y="6315075"/>
          <p14:tracePt t="73624" x="10677525" y="6315075"/>
          <p14:tracePt t="73628" x="10677525" y="6330950"/>
          <p14:tracePt t="73641" x="10661650" y="6330950"/>
          <p14:tracePt t="73662" x="10661650" y="6348413"/>
          <p14:tracePt t="73880" x="10645775" y="6348413"/>
          <p14:tracePt t="75004" x="10661650" y="6348413"/>
          <p14:tracePt t="75017" x="10677525" y="6348413"/>
          <p14:tracePt t="75027" x="10694988" y="6348413"/>
          <p14:tracePt t="75036" x="10710863" y="6348413"/>
          <p14:tracePt t="75061" x="10728325" y="6348413"/>
          <p14:tracePt t="75086" x="10744200" y="6348413"/>
          <p14:tracePt t="81684" x="10744200" y="6364288"/>
          <p14:tracePt t="82166" x="10728325" y="6364288"/>
          <p14:tracePt t="82185" x="10728325" y="6348413"/>
          <p14:tracePt t="82194" x="10728325" y="6330950"/>
          <p14:tracePt t="82196" x="10728325" y="6315075"/>
          <p14:tracePt t="82197" x="10710863" y="6315075"/>
          <p14:tracePt t="82199" x="10710863" y="6299200"/>
          <p14:tracePt t="82205" x="10710863" y="6265863"/>
          <p14:tracePt t="82207" x="10694988" y="6249988"/>
          <p14:tracePt t="82209" x="10694988" y="6232525"/>
          <p14:tracePt t="82211" x="10694988" y="6216650"/>
          <p14:tracePt t="82212" x="10694988" y="6200775"/>
          <p14:tracePt t="82214" x="10677525" y="6183313"/>
          <p14:tracePt t="82215" x="10677525" y="6167438"/>
          <p14:tracePt t="82217" x="10677525" y="6151563"/>
          <p14:tracePt t="82222" x="10661650" y="6118225"/>
          <p14:tracePt t="82223" x="10661650" y="6100763"/>
          <p14:tracePt t="82225" x="10645775" y="6051550"/>
          <p14:tracePt t="82227" x="10645775" y="6035675"/>
          <p14:tracePt t="82228" x="10628313" y="6019800"/>
          <p14:tracePt t="82229" x="10628313" y="6002338"/>
          <p14:tracePt t="82230" x="10628313" y="5986463"/>
          <p14:tracePt t="82231" x="10628313" y="5970588"/>
          <p14:tracePt t="82232" x="10628313" y="5953125"/>
          <p14:tracePt t="82235" x="10628313" y="5937250"/>
          <p14:tracePt t="82238" x="10612438" y="5854700"/>
          <p14:tracePt t="82241" x="10612438" y="5838825"/>
          <p14:tracePt t="82241" x="10612438" y="5805488"/>
          <p14:tracePt t="82242" x="10612438" y="5789613"/>
          <p14:tracePt t="82243" x="10612438" y="5772150"/>
          <p14:tracePt t="82244" x="10596563" y="5740400"/>
          <p14:tracePt t="82245" x="10596563" y="5722938"/>
          <p14:tracePt t="82246" x="10596563" y="5707063"/>
          <p14:tracePt t="82247" x="10596563" y="5689600"/>
          <p14:tracePt t="82248" x="10596563" y="5673725"/>
          <p14:tracePt t="82249" x="10596563" y="5640388"/>
          <p14:tracePt t="82250" x="10579100" y="5608638"/>
          <p14:tracePt t="82256" x="10579100" y="5492750"/>
          <p14:tracePt t="82258" x="10563225" y="5443538"/>
          <p14:tracePt t="82259" x="10563225" y="5378450"/>
          <p14:tracePt t="82260" x="10563225" y="5360988"/>
          <p14:tracePt t="82261" x="10563225" y="5345113"/>
          <p14:tracePt t="82262" x="10547350" y="5295900"/>
          <p14:tracePt t="82263" x="10547350" y="5278438"/>
          <p14:tracePt t="82264" x="10547350" y="5246688"/>
          <p14:tracePt t="82265" x="10547350" y="5213350"/>
          <p14:tracePt t="82266" x="10529888" y="5197475"/>
          <p14:tracePt t="82267" x="10529888" y="5164138"/>
          <p14:tracePt t="82271" x="10514013" y="5032375"/>
          <p14:tracePt t="82272" x="10514013" y="5016500"/>
          <p14:tracePt t="82273" x="10514013" y="4999038"/>
          <p14:tracePt t="82274" x="10496550" y="4967288"/>
          <p14:tracePt t="82276" x="10496550" y="4900613"/>
          <p14:tracePt t="82277" x="10496550" y="4867275"/>
          <p14:tracePt t="82278" x="10480675" y="4835525"/>
          <p14:tracePt t="82279" x="10480675" y="4802188"/>
          <p14:tracePt t="82280" x="10480675" y="4768850"/>
          <p14:tracePt t="82281" x="10464800" y="4737100"/>
          <p14:tracePt t="82282" x="10464800" y="4703763"/>
          <p14:tracePt t="82283" x="10464800" y="4670425"/>
          <p14:tracePt t="82284" x="10447338" y="4637088"/>
          <p14:tracePt t="82288" x="10431463" y="4538663"/>
          <p14:tracePt t="82290" x="10431463" y="4456113"/>
          <p14:tracePt t="82291" x="10415588" y="4424363"/>
          <p14:tracePt t="82292" x="10415588" y="4391025"/>
          <p14:tracePt t="82292" x="10415588" y="4341813"/>
          <p14:tracePt t="82293" x="10398125" y="4308475"/>
          <p14:tracePt t="82294" x="10398125" y="4276725"/>
          <p14:tracePt t="82296" x="10382250" y="4210050"/>
          <p14:tracePt t="82297" x="10382250" y="4160838"/>
          <p14:tracePt t="82298" x="10366375" y="4127500"/>
          <p14:tracePt t="82299" x="10366375" y="4095750"/>
          <p14:tracePt t="82300" x="10333038" y="4029075"/>
          <p14:tracePt t="82305" x="10299700" y="3881438"/>
          <p14:tracePt t="82306" x="10299700" y="3848100"/>
          <p14:tracePt t="82308" x="10283825" y="3765550"/>
          <p14:tracePt t="82309" x="10266363" y="3716338"/>
          <p14:tracePt t="82309" x="10266363" y="3684588"/>
          <p14:tracePt t="82310" x="10250488" y="3651250"/>
          <p14:tracePt t="82311" x="10234613" y="3584575"/>
          <p14:tracePt t="82312" x="10234613" y="3552825"/>
          <p14:tracePt t="82313" x="10217150" y="3503613"/>
          <p14:tracePt t="82314" x="10201275" y="3470275"/>
          <p14:tracePt t="82315" x="10185400" y="3421063"/>
          <p14:tracePt t="82316" x="10185400" y="3387725"/>
          <p14:tracePt t="82317" x="10167938" y="3338513"/>
          <p14:tracePt t="82321" x="10118725" y="3206750"/>
          <p14:tracePt t="82322" x="10118725" y="3173413"/>
          <p14:tracePt t="82324" x="10085388" y="3092450"/>
          <p14:tracePt t="82325" x="10053638" y="3043238"/>
          <p14:tracePt t="82325" x="10036175" y="3009900"/>
          <p14:tracePt t="82326" x="10020300" y="2943225"/>
          <p14:tracePt t="82327" x="10004425" y="2911475"/>
          <p14:tracePt t="82328" x="9986963" y="2862263"/>
          <p14:tracePt t="82329" x="9971088" y="2828925"/>
          <p14:tracePt t="82331" x="9953625" y="2795588"/>
          <p14:tracePt t="82331" x="9937750" y="2746375"/>
          <p14:tracePt t="82332" x="9921875" y="2713038"/>
          <p14:tracePt t="82333" x="9904413" y="2663825"/>
          <p14:tracePt t="82336" x="9888538" y="2614613"/>
          <p14:tracePt t="82339" x="9805988" y="2482850"/>
          <p14:tracePt t="82341" x="9772650" y="2417763"/>
          <p14:tracePt t="82342" x="9723438" y="2384425"/>
          <p14:tracePt t="82342" x="9707563" y="2351088"/>
          <p14:tracePt t="82343" x="9691688" y="2319338"/>
          <p14:tracePt t="82344" x="9674225" y="2286000"/>
          <p14:tracePt t="82345" x="9642475" y="2236788"/>
          <p14:tracePt t="82346" x="9625013" y="2203450"/>
          <p14:tracePt t="82347" x="9609138" y="2170113"/>
          <p14:tracePt t="82348" x="9575800" y="2138363"/>
          <p14:tracePt t="82349" x="9559925" y="2105025"/>
          <p14:tracePt t="82352" x="9542463" y="2071688"/>
          <p14:tracePt t="82355" x="9428163" y="1939925"/>
          <p14:tracePt t="82356" x="9410700" y="1908175"/>
          <p14:tracePt t="82357" x="9394825" y="1874838"/>
          <p14:tracePt t="82358" x="9378950" y="1841500"/>
          <p14:tracePt t="82359" x="9361488" y="1825625"/>
          <p14:tracePt t="82360" x="9345613" y="1792288"/>
          <p14:tracePt t="82361" x="9312275" y="1758950"/>
          <p14:tracePt t="82362" x="9296400" y="1727200"/>
          <p14:tracePt t="82363" x="9280525" y="1693863"/>
          <p14:tracePt t="82364" x="9263063" y="1660525"/>
          <p14:tracePt t="82365" x="9247188" y="1644650"/>
          <p14:tracePt t="82366" x="9229725" y="1611313"/>
          <p14:tracePt t="82367" x="9213850" y="1579563"/>
          <p14:tracePt t="82371" x="9148763" y="1447800"/>
          <p14:tracePt t="82373" x="9131300" y="1414463"/>
          <p14:tracePt t="82376" x="9082088" y="1249363"/>
          <p14:tracePt t="82377" x="9066213" y="1217613"/>
          <p14:tracePt t="82378" x="9048750" y="1184275"/>
          <p14:tracePt t="82379" x="9032875" y="1135063"/>
          <p14:tracePt t="82380" x="9032875" y="1101725"/>
          <p14:tracePt t="82381" x="9017000" y="1068388"/>
          <p14:tracePt t="82382" x="8983663" y="1019175"/>
          <p14:tracePt t="82383" x="8967788" y="987425"/>
          <p14:tracePt t="82385" x="8967788" y="920750"/>
          <p14:tracePt t="82388" x="8934450" y="806450"/>
          <p14:tracePt t="82388" x="8916988" y="757238"/>
          <p14:tracePt t="82390" x="8901113" y="723900"/>
          <p14:tracePt t="82391" x="8901113" y="674688"/>
          <p14:tracePt t="82392" x="8885238" y="608013"/>
          <p14:tracePt t="82392" x="8867775" y="558800"/>
          <p14:tracePt t="82395" x="8851900" y="476250"/>
          <p14:tracePt t="82395" x="8836025" y="427038"/>
          <p14:tracePt t="82397" x="8818563" y="312738"/>
          <p14:tracePt t="82398" x="8802688" y="263525"/>
          <p14:tracePt t="82399" x="8769350" y="196850"/>
          <p14:tracePt t="82400" x="8769350" y="1476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Content Placeholder 8" title="Microsoft Power BI">
                <a:extLst>
                  <a:ext uri="{FF2B5EF4-FFF2-40B4-BE49-F238E27FC236}">
                    <a16:creationId xmlns:a16="http://schemas.microsoft.com/office/drawing/2014/main" id="{DF9C9DD4-2E78-3E9F-5053-D906C6E25FF8}"/>
                  </a:ext>
                </a:extLst>
              </p:cNvPr>
              <p:cNvGraphicFramePr>
                <a:graphicFrameLocks noGrp="1"/>
              </p:cNvGraphicFramePr>
              <p:nvPr>
                <p:ph idx="1"/>
                <p:extLst>
                  <p:ext uri="{D42A27DB-BD31-4B8C-83A1-F6EECF244321}">
                    <p14:modId xmlns:p14="http://schemas.microsoft.com/office/powerpoint/2010/main" val="377181887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9" name="Content Placeholder 8" title="Microsoft Power BI">
                <a:extLst>
                  <a:ext uri="{FF2B5EF4-FFF2-40B4-BE49-F238E27FC236}">
                    <a16:creationId xmlns:a16="http://schemas.microsoft.com/office/drawing/2014/main" id="{DF9C9DD4-2E78-3E9F-5053-D906C6E25FF8}"/>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492850450"/>
      </p:ext>
    </p:extLst>
  </p:cSld>
  <p:clrMapOvr>
    <a:masterClrMapping/>
  </p:clrMapOvr>
  <mc:AlternateContent xmlns:mc="http://schemas.openxmlformats.org/markup-compatibility/2006" xmlns:p14="http://schemas.microsoft.com/office/powerpoint/2010/main">
    <mc:Choice Requires="p14">
      <p:transition spd="slow" p14:dur="2000" advTm="118290"/>
    </mc:Choice>
    <mc:Fallback xmlns="">
      <p:transition spd="slow" advTm="118290"/>
    </mc:Fallback>
  </mc:AlternateContent>
  <p:extLst>
    <p:ext uri="{3A86A75C-4F4B-4683-9AE1-C65F6400EC91}">
      <p14:laserTraceLst xmlns:p14="http://schemas.microsoft.com/office/powerpoint/2010/main">
        <p14:tracePtLst>
          <p14:tracePt t="9228" x="2500313" y="33338"/>
          <p14:tracePt t="9229" x="2484438" y="65088"/>
          <p14:tracePt t="9232" x="2484438" y="98425"/>
          <p14:tracePt t="9234" x="2468563" y="115888"/>
          <p14:tracePt t="9235" x="2468563" y="131763"/>
          <p14:tracePt t="9236" x="2468563" y="147638"/>
          <p14:tracePt t="9237" x="2451100" y="165100"/>
          <p14:tracePt t="9240" x="2451100" y="180975"/>
          <p14:tracePt t="9243" x="2435225" y="214313"/>
          <p14:tracePt t="9245" x="2419350" y="230188"/>
          <p14:tracePt t="9247" x="2419350" y="246063"/>
          <p14:tracePt t="9248" x="2419350" y="263525"/>
          <p14:tracePt t="9250" x="2419350" y="279400"/>
          <p14:tracePt t="9254" x="2419350" y="295275"/>
          <p14:tracePt t="9261" x="2419350" y="346075"/>
          <p14:tracePt t="9264" x="2419350" y="361950"/>
          <p14:tracePt t="9269" x="2419350" y="377825"/>
          <p14:tracePt t="9272" x="2419350" y="395288"/>
          <p14:tracePt t="9277" x="2451100" y="427038"/>
          <p14:tracePt t="9278" x="2468563" y="427038"/>
          <p14:tracePt t="9283" x="2484438" y="460375"/>
          <p14:tracePt t="9286" x="2500313" y="460375"/>
          <p14:tracePt t="9288" x="2517775" y="476250"/>
          <p14:tracePt t="9293" x="2549525" y="509588"/>
          <p14:tracePt t="9295" x="2566988" y="527050"/>
          <p14:tracePt t="9297" x="2566988" y="542925"/>
          <p14:tracePt t="9299" x="2566988" y="558800"/>
          <p14:tracePt t="9301" x="2582863" y="558800"/>
          <p14:tracePt t="9303" x="2600325" y="558800"/>
          <p14:tracePt t="9304" x="2600325" y="576263"/>
          <p14:tracePt t="9310" x="2632075" y="608013"/>
          <p14:tracePt t="9311" x="2632075" y="625475"/>
          <p14:tracePt t="9313" x="2649538" y="625475"/>
          <p14:tracePt t="9315" x="2649538" y="641350"/>
          <p14:tracePt t="9316" x="2665413" y="641350"/>
          <p14:tracePt t="9318" x="2665413" y="657225"/>
          <p14:tracePt t="9322" x="2681288" y="657225"/>
          <p14:tracePt t="9327" x="2698750" y="690563"/>
          <p14:tracePt t="9330" x="2714625" y="690563"/>
          <p14:tracePt t="9333" x="2730500" y="706438"/>
          <p14:tracePt t="9337" x="2747963" y="706438"/>
          <p14:tracePt t="9338" x="2747963" y="723900"/>
          <p14:tracePt t="9344" x="2747963" y="739775"/>
          <p14:tracePt t="9349" x="2763838" y="739775"/>
          <p14:tracePt t="9353" x="2781300" y="757238"/>
          <p14:tracePt t="9362" x="2797175" y="757238"/>
          <p14:tracePt t="9369" x="2813050" y="757238"/>
          <p14:tracePt t="9376" x="2830513" y="773113"/>
          <p14:tracePt t="9380" x="2846388" y="773113"/>
          <p14:tracePt t="9381" x="2846388" y="788988"/>
          <p14:tracePt t="9385" x="2846388" y="806450"/>
          <p14:tracePt t="9388" x="2846388" y="822325"/>
          <p14:tracePt t="9393" x="2862263" y="838200"/>
          <p14:tracePt t="9399" x="2879725" y="871538"/>
          <p14:tracePt t="9401" x="2879725" y="887413"/>
          <p14:tracePt t="9402" x="2895600" y="887413"/>
          <p14:tracePt t="9404" x="2895600" y="904875"/>
          <p14:tracePt t="9409" x="2911475" y="938213"/>
          <p14:tracePt t="9415" x="2928938" y="954088"/>
          <p14:tracePt t="9415" x="2928938" y="969963"/>
          <p14:tracePt t="9419" x="2944813" y="987425"/>
          <p14:tracePt t="9420" x="2944813" y="1003300"/>
          <p14:tracePt t="9426" x="2944813" y="1036638"/>
          <p14:tracePt t="9430" x="2962275" y="1052513"/>
          <p14:tracePt t="9431" x="2962275" y="1068388"/>
          <p14:tracePt t="9433" x="2962275" y="1085850"/>
          <p14:tracePt t="9434" x="2978150" y="1101725"/>
          <p14:tracePt t="9436" x="2978150" y="1117600"/>
          <p14:tracePt t="9439" x="2994025" y="1135063"/>
          <p14:tracePt t="9445" x="3011488" y="1150938"/>
          <p14:tracePt t="9448" x="3027363" y="1168400"/>
          <p14:tracePt t="9451" x="3027363" y="1184275"/>
          <p14:tracePt t="9453" x="3043238" y="1217613"/>
          <p14:tracePt t="9459" x="3060700" y="1233488"/>
          <p14:tracePt t="9462" x="3060700" y="1249363"/>
          <p14:tracePt t="9465" x="3076575" y="1266825"/>
          <p14:tracePt t="9467" x="3094038" y="1266825"/>
          <p14:tracePt t="9468" x="3094038" y="1282700"/>
          <p14:tracePt t="9470" x="3109913" y="1282700"/>
          <p14:tracePt t="9476" x="3125788" y="1298575"/>
          <p14:tracePt t="9479" x="3143250" y="1316038"/>
          <p14:tracePt t="9486" x="3143250" y="1331913"/>
          <p14:tracePt t="9486" x="3159125" y="1331913"/>
          <p14:tracePt t="9493" x="3175000" y="1331913"/>
          <p14:tracePt t="9499" x="3192463" y="1331913"/>
          <p14:tracePt t="9503" x="3208338" y="1331913"/>
          <p14:tracePt t="9512" x="3224213" y="1331913"/>
          <p14:tracePt t="9610" x="3241675" y="1331913"/>
          <p14:tracePt t="9625" x="3257550" y="1331913"/>
          <p14:tracePt t="9632" x="3257550" y="1316038"/>
          <p14:tracePt t="9636" x="3275013" y="1316038"/>
          <p14:tracePt t="9652" x="3290888" y="1316038"/>
          <p14:tracePt t="9653" x="3290888" y="1298575"/>
          <p14:tracePt t="10147" x="3306763" y="1298575"/>
          <p14:tracePt t="10230" x="3324225" y="1298575"/>
          <p14:tracePt t="10257" x="3340100" y="1298575"/>
          <p14:tracePt t="10267" x="3355975" y="1298575"/>
          <p14:tracePt t="10276" x="3373438" y="1298575"/>
          <p14:tracePt t="10284" x="3389313" y="1298575"/>
          <p14:tracePt t="10292" x="3405188" y="1298575"/>
          <p14:tracePt t="10300" x="3422650" y="1298575"/>
          <p14:tracePt t="10308" x="3422650" y="1282700"/>
          <p14:tracePt t="10317" x="3438525" y="1282700"/>
          <p14:tracePt t="10328" x="3455988" y="1282700"/>
          <p14:tracePt t="10337" x="3471863" y="1282700"/>
          <p14:tracePt t="10348" x="3487738" y="1282700"/>
          <p14:tracePt t="10359" x="3505200" y="1282700"/>
          <p14:tracePt t="10360" x="3505200" y="1266825"/>
          <p14:tracePt t="10539" x="3521075" y="1266825"/>
          <p14:tracePt t="11204" x="3536950" y="1266825"/>
          <p14:tracePt t="11223" x="3554413" y="1266825"/>
          <p14:tracePt t="11235" x="3570288" y="1266825"/>
          <p14:tracePt t="11244" x="3586163" y="1266825"/>
          <p14:tracePt t="11256" x="3603625" y="1266825"/>
          <p14:tracePt t="11264" x="3619500" y="1282700"/>
          <p14:tracePt t="11294" x="3636963" y="1282700"/>
          <p14:tracePt t="11679" x="3652838" y="1282700"/>
          <p14:tracePt t="11688" x="3668713" y="1282700"/>
          <p14:tracePt t="11692" x="3686175" y="1282700"/>
          <p14:tracePt t="11696" x="3702050" y="1282700"/>
          <p14:tracePt t="11700" x="3717925" y="1282700"/>
          <p14:tracePt t="11708" x="3735388" y="1282700"/>
          <p14:tracePt t="11710" x="3751263" y="1282700"/>
          <p14:tracePt t="11715" x="3767138" y="1282700"/>
          <p14:tracePt t="11719" x="3784600" y="1282700"/>
          <p14:tracePt t="11723" x="3800475" y="1282700"/>
          <p14:tracePt t="11730" x="3817938" y="1282700"/>
          <p14:tracePt t="11733" x="3817938" y="1266825"/>
          <p14:tracePt t="11736" x="3833813" y="1266825"/>
          <p14:tracePt t="11742" x="3849688" y="1266825"/>
          <p14:tracePt t="11746" x="3867150" y="1266825"/>
          <p14:tracePt t="11751" x="3867150" y="1249363"/>
          <p14:tracePt t="11751" x="3883025" y="1249363"/>
          <p14:tracePt t="11761" x="3898900" y="1249363"/>
          <p14:tracePt t="11779" x="3916363" y="1249363"/>
          <p14:tracePt t="11793" x="3932238" y="1249363"/>
          <p14:tracePt t="11807" x="3948113" y="1249363"/>
          <p14:tracePt t="11816" x="3965575" y="1249363"/>
          <p14:tracePt t="11831" x="3981450" y="1249363"/>
          <p14:tracePt t="12950" x="3998913" y="1249363"/>
          <p14:tracePt t="12956" x="3998913" y="1233488"/>
          <p14:tracePt t="12966" x="4014788" y="1233488"/>
          <p14:tracePt t="12967" x="4014788" y="1217613"/>
          <p14:tracePt t="12973" x="4030663" y="1217613"/>
          <p14:tracePt t="12977" x="4030663" y="1200150"/>
          <p14:tracePt t="12979" x="4048125" y="1200150"/>
          <p14:tracePt t="12988" x="4064000" y="1184275"/>
          <p14:tracePt t="12991" x="4079875" y="1184275"/>
          <p14:tracePt t="12993" x="4079875" y="1168400"/>
          <p14:tracePt t="12994" x="4097338" y="1168400"/>
          <p14:tracePt t="12998" x="4097338" y="1150938"/>
          <p14:tracePt t="13002" x="4113213" y="1150938"/>
          <p14:tracePt t="13007" x="4129088" y="1150938"/>
          <p14:tracePt t="13011" x="4146550" y="1135063"/>
          <p14:tracePt t="13015" x="4162425" y="1135063"/>
          <p14:tracePt t="13016" x="4162425" y="1117600"/>
          <p14:tracePt t="13020" x="4179888" y="1117600"/>
          <p14:tracePt t="13023" x="4195763" y="1101725"/>
          <p14:tracePt t="13029" x="4195763" y="1085850"/>
          <p14:tracePt t="13032" x="4211638" y="1085850"/>
          <p14:tracePt t="13033" x="4211638" y="1068388"/>
          <p14:tracePt t="13039" x="4229100" y="1052513"/>
          <p14:tracePt t="13044" x="4244975" y="1052513"/>
          <p14:tracePt t="13049" x="4260850" y="1052513"/>
          <p14:tracePt t="13056" x="4278313" y="1036638"/>
          <p14:tracePt t="13061" x="4278313" y="1019175"/>
          <p14:tracePt t="13065" x="4294188" y="1019175"/>
          <p14:tracePt t="13066" x="4294188" y="1003300"/>
          <p14:tracePt t="13074" x="4327525" y="987425"/>
          <p14:tracePt t="13076" x="4327525" y="969963"/>
          <p14:tracePt t="13079" x="4343400" y="954088"/>
          <p14:tracePt t="13081" x="4360863" y="954088"/>
          <p14:tracePt t="13085" x="4376738" y="938213"/>
          <p14:tracePt t="13089" x="4376738" y="920750"/>
          <p14:tracePt t="13090" x="4376738" y="904875"/>
          <p14:tracePt t="13091" x="4392613" y="904875"/>
          <p14:tracePt t="13094" x="4392613" y="887413"/>
          <p14:tracePt t="13095" x="4410075" y="871538"/>
          <p14:tracePt t="13097" x="4410075" y="855663"/>
          <p14:tracePt t="13097" x="4425950" y="855663"/>
          <p14:tracePt t="13101" x="4441825" y="855663"/>
          <p14:tracePt t="13102" x="4441825" y="838200"/>
          <p14:tracePt t="13106" x="4459288" y="806450"/>
          <p14:tracePt t="13108" x="4475163" y="788988"/>
          <p14:tracePt t="13109" x="4475163" y="773113"/>
          <p14:tracePt t="13113" x="4475163" y="757238"/>
          <p14:tracePt t="13114" x="4475163" y="739775"/>
          <p14:tracePt t="13116" x="4491038" y="739775"/>
          <p14:tracePt t="13117" x="4491038" y="723900"/>
          <p14:tracePt t="13123" x="4508500" y="674688"/>
          <p14:tracePt t="13124" x="4524375" y="674688"/>
          <p14:tracePt t="13128" x="4541838" y="657225"/>
          <p14:tracePt t="13130" x="4541838" y="641350"/>
          <p14:tracePt t="13132" x="4557713" y="625475"/>
          <p14:tracePt t="13134" x="4557713" y="608013"/>
          <p14:tracePt t="13139" x="4573588" y="576263"/>
          <p14:tracePt t="13147" x="4591050" y="542925"/>
          <p14:tracePt t="13149" x="4606925" y="527050"/>
          <p14:tracePt t="13151" x="4606925" y="509588"/>
          <p14:tracePt t="13155" x="4622800" y="493713"/>
          <p14:tracePt t="13157" x="4622800" y="476250"/>
          <p14:tracePt t="13158" x="4640263" y="476250"/>
          <p14:tracePt t="13161" x="4640263" y="460375"/>
          <p14:tracePt t="13163" x="4656138" y="460375"/>
          <p14:tracePt t="13164" x="4656138" y="444500"/>
          <p14:tracePt t="13166" x="4656138" y="427038"/>
          <p14:tracePt t="13168" x="4672013" y="427038"/>
          <p14:tracePt t="13171" x="4672013" y="411163"/>
          <p14:tracePt t="13172" x="4672013" y="395288"/>
          <p14:tracePt t="13175" x="4672013" y="377825"/>
          <p14:tracePt t="13179" x="4672013" y="361950"/>
          <p14:tracePt t="13180" x="4689475" y="361950"/>
          <p14:tracePt t="13182" x="4689475" y="346075"/>
          <p14:tracePt t="13184" x="4689475" y="328613"/>
          <p14:tracePt t="13190" x="4705350" y="312738"/>
          <p14:tracePt t="13190" x="4705350" y="295275"/>
          <p14:tracePt t="13195" x="4705350" y="279400"/>
          <p14:tracePt t="13198" x="4705350" y="263525"/>
          <p14:tracePt t="13200" x="4722813" y="263525"/>
          <p14:tracePt t="13201" x="4722813" y="246063"/>
          <p14:tracePt t="13206" x="4722813" y="214313"/>
          <p14:tracePt t="13210" x="4722813" y="196850"/>
          <p14:tracePt t="13216" x="4722813" y="180975"/>
          <p14:tracePt t="13220" x="4722813" y="165100"/>
          <p14:tracePt t="13222" x="4722813" y="147638"/>
          <p14:tracePt t="13224" x="4738688" y="147638"/>
          <p14:tracePt t="13227" x="4738688" y="131763"/>
          <p14:tracePt t="13230" x="4738688" y="115888"/>
          <p14:tracePt t="13235" x="4738688" y="98425"/>
          <p14:tracePt t="13240" x="4754563" y="98425"/>
          <p14:tracePt t="13252" x="4754563" y="82550"/>
          <p14:tracePt t="13258" x="4772025" y="82550"/>
          <p14:tracePt t="13327" x="4772025" y="98425"/>
          <p14:tracePt t="13332" x="4772025" y="115888"/>
          <p14:tracePt t="13335" x="4772025" y="131763"/>
          <p14:tracePt t="13339" x="4772025" y="147638"/>
          <p14:tracePt t="13341" x="4772025" y="165100"/>
          <p14:tracePt t="13344" x="4772025" y="180975"/>
          <p14:tracePt t="13348" x="4772025" y="196850"/>
          <p14:tracePt t="13351" x="4772025" y="214313"/>
          <p14:tracePt t="13356" x="4772025" y="246063"/>
          <p14:tracePt t="13357" x="4772025" y="263525"/>
          <p14:tracePt t="13359" x="4772025" y="279400"/>
          <p14:tracePt t="13362" x="4772025" y="295275"/>
          <p14:tracePt t="13363" x="4772025" y="312738"/>
          <p14:tracePt t="13366" x="4772025" y="328613"/>
          <p14:tracePt t="13368" x="4772025" y="346075"/>
          <p14:tracePt t="13372" x="4772025" y="361950"/>
          <p14:tracePt t="13374" x="4772025" y="377825"/>
          <p14:tracePt t="13377" x="4772025" y="395288"/>
          <p14:tracePt t="13378" x="4772025" y="411163"/>
          <p14:tracePt t="13380" x="4772025" y="427038"/>
          <p14:tracePt t="13382" x="4772025" y="444500"/>
          <p14:tracePt t="13385" x="4772025" y="460375"/>
          <p14:tracePt t="13390" x="4772025" y="476250"/>
          <p14:tracePt t="13393" x="4772025" y="493713"/>
          <p14:tracePt t="13395" x="4772025" y="509588"/>
          <p14:tracePt t="13398" x="4772025" y="527050"/>
          <p14:tracePt t="13400" x="4772025" y="542925"/>
          <p14:tracePt t="13405" x="4772025" y="558800"/>
          <p14:tracePt t="13411" x="4772025" y="576263"/>
          <p14:tracePt t="13414" x="4772025" y="592138"/>
          <p14:tracePt t="13417" x="4772025" y="608013"/>
          <p14:tracePt t="13423" x="4772025" y="625475"/>
          <p14:tracePt t="13424" x="4772025" y="641350"/>
          <p14:tracePt t="13427" x="4772025" y="657225"/>
          <p14:tracePt t="13434" x="4772025" y="674688"/>
          <p14:tracePt t="13439" x="4772025" y="690563"/>
          <p14:tracePt t="13441" x="4772025" y="706438"/>
          <p14:tracePt t="13446" x="4772025" y="723900"/>
          <p14:tracePt t="13448" x="4772025" y="739775"/>
          <p14:tracePt t="13455" x="4772025" y="757238"/>
          <p14:tracePt t="13461" x="4772025" y="773113"/>
          <p14:tracePt t="13466" x="4772025" y="788988"/>
          <p14:tracePt t="13472" x="4787900" y="806450"/>
          <p14:tracePt t="13477" x="4787900" y="822325"/>
          <p14:tracePt t="13481" x="4787900" y="838200"/>
          <p14:tracePt t="13482" x="4803775" y="838200"/>
          <p14:tracePt t="13490" x="4821238" y="855663"/>
          <p14:tracePt t="13494" x="4821238" y="871538"/>
          <p14:tracePt t="13497" x="4837113" y="871538"/>
          <p14:tracePt t="13498" x="4837113" y="887413"/>
          <p14:tracePt t="13504" x="4837113" y="904875"/>
          <p14:tracePt t="13506" x="4852988" y="904875"/>
          <p14:tracePt t="13507" x="4852988" y="920750"/>
          <p14:tracePt t="13512" x="4852988" y="938213"/>
          <p14:tracePt t="13522" x="4870450" y="938213"/>
          <p14:tracePt t="13527" x="4886325" y="954088"/>
          <p14:tracePt t="13533" x="4903788" y="969963"/>
          <p14:tracePt t="13539" x="4919663" y="969963"/>
          <p14:tracePt t="13542" x="4919663" y="987425"/>
          <p14:tracePt t="13546" x="4935538" y="987425"/>
          <p14:tracePt t="13555" x="4953000" y="987425"/>
          <p14:tracePt t="13565" x="4953000" y="1003300"/>
          <p14:tracePt t="13567" x="4968875" y="1003300"/>
          <p14:tracePt t="13573" x="4984750" y="1003300"/>
          <p14:tracePt t="13579" x="5002213" y="1003300"/>
          <p14:tracePt t="13583" x="5018088" y="1003300"/>
          <p14:tracePt t="13589" x="5033963" y="1003300"/>
          <p14:tracePt t="13592" x="5051425" y="1003300"/>
          <p14:tracePt t="13601" x="5067300" y="1003300"/>
          <p14:tracePt t="13607" x="5084763" y="1003300"/>
          <p14:tracePt t="13611" x="5084763" y="1019175"/>
          <p14:tracePt t="13613" x="5100638" y="1019175"/>
          <p14:tracePt t="13622" x="5116513" y="1019175"/>
          <p14:tracePt t="13625" x="5133975" y="1019175"/>
          <p14:tracePt t="13630" x="5149850" y="1019175"/>
          <p14:tracePt t="13640" x="5165725" y="1019175"/>
          <p14:tracePt t="13655" x="5199063" y="1019175"/>
          <p14:tracePt t="13656" x="5216525" y="1019175"/>
          <p14:tracePt t="13659" x="5232400" y="1019175"/>
          <p14:tracePt t="13664" x="5248275" y="1019175"/>
          <p14:tracePt t="13673" x="5265738" y="1019175"/>
          <p14:tracePt t="13679" x="5281613" y="1019175"/>
          <p14:tracePt t="13685" x="5297488" y="1019175"/>
          <p14:tracePt t="13707" x="5314950" y="1019175"/>
          <p14:tracePt t="13808" x="5330825" y="1019175"/>
          <p14:tracePt t="13812" x="5330825" y="1036638"/>
          <p14:tracePt t="13813" x="5346700" y="1036638"/>
          <p14:tracePt t="13815" x="5364163" y="1036638"/>
          <p14:tracePt t="13817" x="5380038" y="1036638"/>
          <p14:tracePt t="13818" x="5397500" y="1036638"/>
          <p14:tracePt t="13822" x="5429250" y="1036638"/>
          <p14:tracePt t="13826" x="5429250" y="1052513"/>
          <p14:tracePt t="13827" x="5446713" y="1052513"/>
          <p14:tracePt t="13828" x="5462588" y="1052513"/>
          <p14:tracePt t="13831" x="5478463" y="1052513"/>
          <p14:tracePt t="13832" x="5495925" y="1052513"/>
          <p14:tracePt t="13833" x="5495925" y="1068388"/>
          <p14:tracePt t="13835" x="5511800" y="1068388"/>
          <p14:tracePt t="13840" x="5545138" y="1068388"/>
          <p14:tracePt t="13841" x="5545138" y="1085850"/>
          <p14:tracePt t="13843" x="5561013" y="1085850"/>
          <p14:tracePt t="13845" x="5578475" y="1085850"/>
          <p14:tracePt t="13846" x="5594350" y="1085850"/>
          <p14:tracePt t="13848" x="5610225" y="1085850"/>
          <p14:tracePt t="13851" x="5627688" y="1101725"/>
          <p14:tracePt t="13855" x="5643563" y="1101725"/>
          <p14:tracePt t="13858" x="5659438" y="1101725"/>
          <p14:tracePt t="13860" x="5676900" y="1101725"/>
          <p14:tracePt t="13861" x="5692775" y="1101725"/>
          <p14:tracePt t="13864" x="5708650" y="1101725"/>
          <p14:tracePt t="13867" x="5726113" y="1101725"/>
          <p14:tracePt t="13867" x="5726113" y="1117600"/>
          <p14:tracePt t="13872" x="5741988" y="1117600"/>
          <p14:tracePt t="13876" x="5759450" y="1117600"/>
          <p14:tracePt t="13880" x="5775325" y="1117600"/>
          <p14:tracePt t="13889" x="5791200" y="1117600"/>
          <p14:tracePt t="13894" x="5808663" y="1117600"/>
          <p14:tracePt t="13905" x="5824538" y="1117600"/>
          <p14:tracePt t="13907" x="5824538" y="1101725"/>
          <p14:tracePt t="13914" x="5824538" y="1085850"/>
          <p14:tracePt t="13915" x="5840413" y="1085850"/>
          <p14:tracePt t="13922" x="5857875" y="1068388"/>
          <p14:tracePt t="13927" x="5857875" y="1052513"/>
          <p14:tracePt t="13928" x="5873750" y="1052513"/>
          <p14:tracePt t="13932" x="5889625" y="1052513"/>
          <p14:tracePt t="13939" x="5907088" y="1036638"/>
          <p14:tracePt t="13946" x="5907088" y="1019175"/>
          <p14:tracePt t="13951" x="5922963" y="1019175"/>
          <p14:tracePt t="13954" x="5922963" y="1003300"/>
          <p14:tracePt t="13957" x="5940425" y="1003300"/>
          <p14:tracePt t="13959" x="5940425" y="987425"/>
          <p14:tracePt t="13963" x="5956300" y="987425"/>
          <p14:tracePt t="13964" x="5956300" y="969963"/>
          <p14:tracePt t="13971" x="5972175" y="954088"/>
          <p14:tracePt t="13977" x="5989638" y="954088"/>
          <p14:tracePt t="13980" x="5989638" y="938213"/>
          <p14:tracePt t="13982" x="6005513" y="938213"/>
          <p14:tracePt t="13985" x="6005513" y="920750"/>
          <p14:tracePt t="13991" x="6005513" y="904875"/>
          <p14:tracePt t="13995" x="6021388" y="904875"/>
          <p14:tracePt t="13995" x="6021388" y="887413"/>
          <p14:tracePt t="14005" x="6038850" y="871538"/>
          <p14:tracePt t="14007" x="6038850" y="855663"/>
          <p14:tracePt t="14011" x="6054725" y="855663"/>
          <p14:tracePt t="14018" x="6070600" y="838200"/>
          <p14:tracePt t="14025" x="6070600" y="822325"/>
          <p14:tracePt t="14026" x="6088063" y="822325"/>
          <p14:tracePt t="14030" x="6088063" y="806450"/>
          <p14:tracePt t="14033" x="6103938" y="806450"/>
          <p14:tracePt t="14034" x="6103938" y="788988"/>
          <p14:tracePt t="14038" x="6103938" y="773113"/>
          <p14:tracePt t="14046" x="6103938" y="757238"/>
          <p14:tracePt t="14049" x="6103938" y="739775"/>
          <p14:tracePt t="14050" x="6121400" y="739775"/>
          <p14:tracePt t="14055" x="6121400" y="723900"/>
          <p14:tracePt t="14058" x="6121400" y="706438"/>
          <p14:tracePt t="14061" x="6121400" y="690563"/>
          <p14:tracePt t="14064" x="6121400" y="674688"/>
          <p14:tracePt t="14071" x="6121400" y="657225"/>
          <p14:tracePt t="14076" x="6121400" y="641350"/>
          <p14:tracePt t="14078" x="6137275" y="625475"/>
          <p14:tracePt t="14082" x="6137275" y="608013"/>
          <p14:tracePt t="14089" x="6137275" y="592138"/>
          <p14:tracePt t="14091" x="6137275" y="576263"/>
          <p14:tracePt t="14098" x="6137275" y="558800"/>
          <p14:tracePt t="14101" x="6137275" y="542925"/>
          <p14:tracePt t="14106" x="6137275" y="527050"/>
          <p14:tracePt t="14108" x="6137275" y="509588"/>
          <p14:tracePt t="14112" x="6137275" y="493713"/>
          <p14:tracePt t="14113" x="6121400" y="493713"/>
          <p14:tracePt t="14116" x="6121400" y="476250"/>
          <p14:tracePt t="14123" x="6121400" y="460375"/>
          <p14:tracePt t="14127" x="6121400" y="444500"/>
          <p14:tracePt t="14129" x="6103938" y="444500"/>
          <p14:tracePt t="14131" x="6103938" y="427038"/>
          <p14:tracePt t="14138" x="6088063" y="411163"/>
          <p14:tracePt t="14140" x="6070600" y="395288"/>
          <p14:tracePt t="14145" x="6054725" y="377825"/>
          <p14:tracePt t="14149" x="6038850" y="377825"/>
          <p14:tracePt t="14156" x="6021388" y="377825"/>
          <p14:tracePt t="14159" x="6021388" y="361950"/>
          <p14:tracePt t="14163" x="6005513" y="361950"/>
          <p14:tracePt t="14167" x="5989638" y="346075"/>
          <p14:tracePt t="14172" x="5972175" y="346075"/>
          <p14:tracePt t="14177" x="5956300" y="346075"/>
          <p14:tracePt t="14179" x="5956300" y="328613"/>
          <p14:tracePt t="14180" x="5940425" y="328613"/>
          <p14:tracePt t="14184" x="5922963" y="328613"/>
          <p14:tracePt t="14191" x="5907088" y="328613"/>
          <p14:tracePt t="14194" x="5889625" y="328613"/>
          <p14:tracePt t="14197" x="5873750" y="328613"/>
          <p14:tracePt t="14200" x="5857875" y="328613"/>
          <p14:tracePt t="14205" x="5840413" y="328613"/>
          <p14:tracePt t="14209" x="5824538" y="328613"/>
          <p14:tracePt t="14212" x="5808663" y="328613"/>
          <p14:tracePt t="14215" x="5791200" y="328613"/>
          <p14:tracePt t="14217" x="5775325" y="328613"/>
          <p14:tracePt t="14222" x="5759450" y="328613"/>
          <p14:tracePt t="14223" x="5741988" y="328613"/>
          <p14:tracePt t="14237" x="5676900" y="328613"/>
          <p14:tracePt t="14238" x="5659438" y="328613"/>
          <p14:tracePt t="14240" x="5643563" y="328613"/>
          <p14:tracePt t="14241" x="5643563" y="346075"/>
          <p14:tracePt t="14245" x="5627688" y="346075"/>
          <p14:tracePt t="14248" x="5610225" y="361950"/>
          <p14:tracePt t="14250" x="5594350" y="361950"/>
          <p14:tracePt t="14255" x="5578475" y="361950"/>
          <p14:tracePt t="14256" x="5561013" y="361950"/>
          <p14:tracePt t="14258" x="5545138" y="361950"/>
          <p14:tracePt t="14263" x="5527675" y="377825"/>
          <p14:tracePt t="14266" x="5511800" y="377825"/>
          <p14:tracePt t="14270" x="5495925" y="377825"/>
          <p14:tracePt t="14272" x="5478463" y="395288"/>
          <p14:tracePt t="14275" x="5462588" y="395288"/>
          <p14:tracePt t="14276" x="5446713" y="411163"/>
          <p14:tracePt t="14281" x="5429250" y="411163"/>
          <p14:tracePt t="14282" x="5429250" y="427038"/>
          <p14:tracePt t="14283" x="5413375" y="427038"/>
          <p14:tracePt t="14286" x="5397500" y="427038"/>
          <p14:tracePt t="14288" x="5380038" y="444500"/>
          <p14:tracePt t="14291" x="5364163" y="444500"/>
          <p14:tracePt t="14294" x="5346700" y="460375"/>
          <p14:tracePt t="14296" x="5330825" y="460375"/>
          <p14:tracePt t="14297" x="5314950" y="460375"/>
          <p14:tracePt t="14299" x="5297488" y="460375"/>
          <p14:tracePt t="14301" x="5281613" y="460375"/>
          <p14:tracePt t="14305" x="5248275" y="476250"/>
          <p14:tracePt t="14307" x="5232400" y="476250"/>
          <p14:tracePt t="14309" x="5216525" y="476250"/>
          <p14:tracePt t="14310" x="5199063" y="493713"/>
          <p14:tracePt t="14312" x="5183188" y="493713"/>
          <p14:tracePt t="14312" x="5165725" y="493713"/>
          <p14:tracePt t="14315" x="5165725" y="509588"/>
          <p14:tracePt t="14315" x="5149850" y="509588"/>
          <p14:tracePt t="14317" x="5133975" y="509588"/>
          <p14:tracePt t="14321" x="5084763" y="527050"/>
          <p14:tracePt t="14324" x="5067300" y="527050"/>
          <p14:tracePt t="14328" x="5033963" y="542925"/>
          <p14:tracePt t="14329" x="5018088" y="542925"/>
          <p14:tracePt t="14330" x="5002213" y="558800"/>
          <p14:tracePt t="14332" x="4984750" y="558800"/>
          <p14:tracePt t="14333" x="4968875" y="558800"/>
          <p14:tracePt t="14338" x="4919663" y="576263"/>
          <p14:tracePt t="14340" x="4903788" y="592138"/>
          <p14:tracePt t="14343" x="4886325" y="592138"/>
          <p14:tracePt t="14345" x="4870450" y="608013"/>
          <p14:tracePt t="14346" x="4852988" y="608013"/>
          <p14:tracePt t="14348" x="4837113" y="625475"/>
          <p14:tracePt t="14350" x="4821238" y="625475"/>
          <p14:tracePt t="14355" x="4787900" y="657225"/>
          <p14:tracePt t="14358" x="4772025" y="657225"/>
          <p14:tracePt t="14361" x="4754563" y="657225"/>
          <p14:tracePt t="14363" x="4754563" y="674688"/>
          <p14:tracePt t="14364" x="4738688" y="674688"/>
          <p14:tracePt t="14366" x="4738688" y="690563"/>
          <p14:tracePt t="14367" x="4722813" y="690563"/>
          <p14:tracePt t="14371" x="4705350" y="706438"/>
          <p14:tracePt t="14375" x="4689475" y="723900"/>
          <p14:tracePt t="14381" x="4689475" y="739775"/>
          <p14:tracePt t="14392" x="4689475" y="757238"/>
          <p14:tracePt t="14395" x="4672013" y="757238"/>
          <p14:tracePt t="14439" x="4672013" y="773113"/>
          <p14:tracePt t="14462" x="4672013" y="788988"/>
          <p14:tracePt t="14471" x="4672013" y="806450"/>
          <p14:tracePt t="14477" x="4672013" y="822325"/>
          <p14:tracePt t="14484" x="4672013" y="838200"/>
          <p14:tracePt t="14494" x="4672013" y="855663"/>
          <p14:tracePt t="14495" x="4689475" y="855663"/>
          <p14:tracePt t="14499" x="4689475" y="871538"/>
          <p14:tracePt t="14504" x="4689475" y="887413"/>
          <p14:tracePt t="14505" x="4705350" y="887413"/>
          <p14:tracePt t="14509" x="4705350" y="904875"/>
          <p14:tracePt t="14511" x="4722813" y="904875"/>
          <p14:tracePt t="14514" x="4722813" y="920750"/>
          <p14:tracePt t="14520" x="4722813" y="938213"/>
          <p14:tracePt t="14522" x="4738688" y="938213"/>
          <p14:tracePt t="14525" x="4754563" y="938213"/>
          <p14:tracePt t="14526" x="4754563" y="954088"/>
          <p14:tracePt t="14529" x="4772025" y="954088"/>
          <p14:tracePt t="14530" x="4772025" y="969963"/>
          <p14:tracePt t="14534" x="4772025" y="987425"/>
          <p14:tracePt t="14538" x="4787900" y="1003300"/>
          <p14:tracePt t="14541" x="4803775" y="1003300"/>
          <p14:tracePt t="14544" x="4821238" y="1019175"/>
          <p14:tracePt t="14546" x="4837113" y="1036638"/>
          <p14:tracePt t="14550" x="4852988" y="1036638"/>
          <p14:tracePt t="14556" x="4870450" y="1052513"/>
          <p14:tracePt t="14560" x="4886325" y="1052513"/>
          <p14:tracePt t="14563" x="4886325" y="1068388"/>
          <p14:tracePt t="14564" x="4903788" y="1068388"/>
          <p14:tracePt t="14567" x="4919663" y="1068388"/>
          <p14:tracePt t="14572" x="4935538" y="1085850"/>
          <p14:tracePt t="14576" x="4953000" y="1085850"/>
          <p14:tracePt t="14584" x="4968875" y="1101725"/>
          <p14:tracePt t="14590" x="4984750" y="1101725"/>
          <p14:tracePt t="14594" x="5002213" y="1101725"/>
          <p14:tracePt t="14597" x="5018088" y="1101725"/>
          <p14:tracePt t="14600" x="5018088" y="1117600"/>
          <p14:tracePt t="14601" x="5033963" y="1117600"/>
          <p14:tracePt t="14605" x="5051425" y="1117600"/>
          <p14:tracePt t="14613" x="5067300" y="1117600"/>
          <p14:tracePt t="14615" x="5067300" y="1135063"/>
          <p14:tracePt t="14616" x="5084763" y="1135063"/>
          <p14:tracePt t="14621" x="5100638" y="1135063"/>
          <p14:tracePt t="14624" x="5116513" y="1135063"/>
          <p14:tracePt t="14626" x="5133975" y="1135063"/>
          <p14:tracePt t="14629" x="5149850" y="1135063"/>
          <p14:tracePt t="14638" x="5183188" y="1150938"/>
          <p14:tracePt t="14641" x="5199063" y="1150938"/>
          <p14:tracePt t="14644" x="5216525" y="1150938"/>
          <p14:tracePt t="14654" x="5248275" y="1168400"/>
          <p14:tracePt t="14657" x="5265738" y="1168400"/>
          <p14:tracePt t="14661" x="5281613" y="1168400"/>
          <p14:tracePt t="14667" x="5297488" y="1168400"/>
          <p14:tracePt t="14673" x="5314950" y="1184275"/>
          <p14:tracePt t="15555" x="5330825" y="1184275"/>
          <p14:tracePt t="15567" x="5346700" y="1184275"/>
          <p14:tracePt t="15572" x="5380038" y="1184275"/>
          <p14:tracePt t="15577" x="5397500" y="1200150"/>
          <p14:tracePt t="15578" x="5413375" y="1200150"/>
          <p14:tracePt t="15581" x="5429250" y="1200150"/>
          <p14:tracePt t="15588" x="5462588" y="1200150"/>
          <p14:tracePt t="15590" x="5478463" y="1200150"/>
          <p14:tracePt t="15593" x="5495925" y="1200150"/>
          <p14:tracePt t="15594" x="5511800" y="1200150"/>
          <p14:tracePt t="15595" x="5527675" y="1200150"/>
          <p14:tracePt t="15599" x="5545138" y="1200150"/>
          <p14:tracePt t="15604" x="5594350" y="1200150"/>
          <p14:tracePt t="15606" x="5610225" y="1200150"/>
          <p14:tracePt t="15608" x="5627688" y="1217613"/>
          <p14:tracePt t="15611" x="5643563" y="1217613"/>
          <p14:tracePt t="15613" x="5659438" y="1217613"/>
          <p14:tracePt t="15614" x="5676900" y="1217613"/>
          <p14:tracePt t="15615" x="5692775" y="1217613"/>
          <p14:tracePt t="15619" x="5708650" y="1217613"/>
          <p14:tracePt t="15620" x="5726113" y="1217613"/>
          <p14:tracePt t="15622" x="5741988" y="1217613"/>
          <p14:tracePt t="15623" x="5759450" y="1217613"/>
          <p14:tracePt t="15626" x="5791200" y="1217613"/>
          <p14:tracePt t="15628" x="5808663" y="1233488"/>
          <p14:tracePt t="15629" x="5824538" y="1233488"/>
          <p14:tracePt t="15632" x="5840413" y="1233488"/>
          <p14:tracePt t="15637" x="5873750" y="1233488"/>
          <p14:tracePt t="15638" x="5889625" y="1233488"/>
          <p14:tracePt t="15641" x="5907088" y="1233488"/>
          <p14:tracePt t="15643" x="5922963" y="1233488"/>
          <p14:tracePt t="15645" x="5940425" y="1233488"/>
          <p14:tracePt t="15647" x="5956300" y="1233488"/>
          <p14:tracePt t="15649" x="5972175" y="1233488"/>
          <p14:tracePt t="15654" x="6005513" y="1233488"/>
          <p14:tracePt t="15670" x="6088063" y="1233488"/>
          <p14:tracePt t="15671" x="6103938" y="1233488"/>
          <p14:tracePt t="15672" x="6121400" y="1233488"/>
          <p14:tracePt t="15677" x="6153150" y="1233488"/>
          <p14:tracePt t="15680" x="6186488" y="1249363"/>
          <p14:tracePt t="15680" x="6202363" y="1249363"/>
          <p14:tracePt t="15683" x="6219825" y="1249363"/>
          <p14:tracePt t="15689" x="6284913" y="1266825"/>
          <p14:tracePt t="15690" x="6302375" y="1266825"/>
          <p14:tracePt t="15692" x="6318250" y="1266825"/>
          <p14:tracePt t="15695" x="6351588" y="1282700"/>
          <p14:tracePt t="15699" x="6400800" y="1282700"/>
          <p14:tracePt t="15700" x="6416675" y="1298575"/>
          <p14:tracePt t="15704" x="6483350" y="1316038"/>
          <p14:tracePt t="15706" x="6499225" y="1316038"/>
          <p14:tracePt t="15710" x="6532563" y="1316038"/>
          <p14:tracePt t="15712" x="6597650" y="1331913"/>
          <p14:tracePt t="15713" x="6613525" y="1331913"/>
          <p14:tracePt t="15714" x="6630988" y="1331913"/>
          <p14:tracePt t="15715" x="6646863" y="1331913"/>
          <p14:tracePt t="15716" x="6664325" y="1331913"/>
          <p14:tracePt t="15718" x="6680200" y="1331913"/>
          <p14:tracePt t="15721" x="6745288" y="1347788"/>
          <p14:tracePt t="15722" x="6762750" y="1347788"/>
          <p14:tracePt t="15723" x="6778625" y="1347788"/>
          <p14:tracePt t="15726" x="6827838" y="1347788"/>
          <p14:tracePt t="15727" x="6845300" y="1347788"/>
          <p14:tracePt t="15728" x="6861175" y="1365250"/>
          <p14:tracePt t="15729" x="6894513" y="1365250"/>
          <p14:tracePt t="15730" x="6910388" y="1365250"/>
          <p14:tracePt t="15732" x="6926263" y="1365250"/>
          <p14:tracePt t="15733" x="6959600" y="1365250"/>
          <p14:tracePt t="15739" x="7058025" y="1365250"/>
          <p14:tracePt t="15740" x="7075488" y="1365250"/>
          <p14:tracePt t="15742" x="7091363" y="1365250"/>
          <p14:tracePt t="15744" x="7140575" y="1365250"/>
          <p14:tracePt t="15747" x="7189788" y="1381125"/>
          <p14:tracePt t="15751" x="7256463" y="1381125"/>
          <p14:tracePt t="15755" x="7321550" y="1381125"/>
          <p14:tracePt t="15756" x="7354888" y="1381125"/>
          <p14:tracePt t="15762" x="7404100" y="1381125"/>
          <p14:tracePt t="15763" x="7453313" y="1381125"/>
          <p14:tracePt t="15765" x="7469188" y="1381125"/>
          <p14:tracePt t="15766" x="7486650" y="1381125"/>
          <p14:tracePt t="15772" x="7551738" y="1381125"/>
          <p14:tracePt t="15775" x="7569200" y="1381125"/>
          <p14:tracePt t="15778" x="7600950" y="1381125"/>
          <p14:tracePt t="15779" x="7618413" y="1381125"/>
          <p14:tracePt t="15780" x="7634288" y="1365250"/>
          <p14:tracePt t="15782" x="7650163" y="1365250"/>
          <p14:tracePt t="15788" x="7667625" y="1365250"/>
          <p14:tracePt t="15791" x="7683500" y="1365250"/>
          <p14:tracePt t="15792" x="7683500" y="1347788"/>
          <p14:tracePt t="15797" x="7700963" y="1347788"/>
          <p14:tracePt t="15807" x="7716838" y="1347788"/>
          <p14:tracePt t="15904" x="7700963" y="1347788"/>
          <p14:tracePt t="15914" x="7683500" y="1347788"/>
          <p14:tracePt t="15920" x="7683500" y="1331913"/>
          <p14:tracePt t="15922" x="7667625" y="1331913"/>
          <p14:tracePt t="15936" x="7650163" y="1331913"/>
          <p14:tracePt t="15939" x="7634288" y="1331913"/>
          <p14:tracePt t="15943" x="7618413" y="1331913"/>
          <p14:tracePt t="15946" x="7618413" y="1316038"/>
          <p14:tracePt t="15947" x="7600950" y="1316038"/>
          <p14:tracePt t="15950" x="7585075" y="1316038"/>
          <p14:tracePt t="15954" x="7569200" y="1316038"/>
          <p14:tracePt t="15959" x="7551738" y="1316038"/>
          <p14:tracePt t="15960" x="7535863" y="1316038"/>
          <p14:tracePt t="15962" x="7519988" y="1316038"/>
          <p14:tracePt t="15962" x="7519988" y="1298575"/>
          <p14:tracePt t="15963" x="7502525" y="1298575"/>
          <p14:tracePt t="15965" x="7486650" y="1298575"/>
          <p14:tracePt t="15971" x="7453313" y="1298575"/>
          <p14:tracePt t="15973" x="7437438" y="1298575"/>
          <p14:tracePt t="15974" x="7419975" y="1298575"/>
          <p14:tracePt t="15976" x="7404100" y="1282700"/>
          <p14:tracePt t="15977" x="7388225" y="1282700"/>
          <p14:tracePt t="15979" x="7370763" y="1282700"/>
          <p14:tracePt t="15981" x="7354888" y="1282700"/>
          <p14:tracePt t="15983" x="7339013" y="1282700"/>
          <p14:tracePt t="15987" x="7288213" y="1282700"/>
          <p14:tracePt t="15989" x="7272338" y="1282700"/>
          <p14:tracePt t="15991" x="7239000" y="1282700"/>
          <p14:tracePt t="15993" x="7223125" y="1282700"/>
          <p14:tracePt t="15995" x="7207250" y="1282700"/>
          <p14:tracePt t="15996" x="7189788" y="1282700"/>
          <p14:tracePt t="15998" x="7173913" y="1282700"/>
          <p14:tracePt t="16000" x="7158038" y="1282700"/>
          <p14:tracePt t="16003" x="7124700" y="1282700"/>
          <p14:tracePt t="16004" x="7107238" y="1282700"/>
          <p14:tracePt t="16005" x="7091363" y="1282700"/>
          <p14:tracePt t="16020" x="6975475" y="1282700"/>
          <p14:tracePt t="16021" x="6926263" y="1282700"/>
          <p14:tracePt t="16022" x="6910388" y="1282700"/>
          <p14:tracePt t="16023" x="6894513" y="1282700"/>
          <p14:tracePt t="16027" x="6877050" y="1282700"/>
          <p14:tracePt t="16028" x="6861175" y="1282700"/>
          <p14:tracePt t="16030" x="6845300" y="1282700"/>
          <p14:tracePt t="16032" x="6827838" y="1282700"/>
          <p14:tracePt t="16037" x="6794500" y="1282700"/>
          <p14:tracePt t="16041" x="6778625" y="1282700"/>
          <p14:tracePt t="16044" x="6762750" y="1282700"/>
          <p14:tracePt t="16047" x="6745288" y="1282700"/>
          <p14:tracePt t="16053" x="6729413" y="1282700"/>
          <p14:tracePt t="16119" x="6745288" y="1266825"/>
          <p14:tracePt t="16125" x="6762750" y="1266825"/>
          <p14:tracePt t="16129" x="6778625" y="1249363"/>
          <p14:tracePt t="16144" x="6794500" y="1249363"/>
          <p14:tracePt t="16202" x="6778625" y="1249363"/>
          <p14:tracePt t="16204" x="6762750" y="1249363"/>
          <p14:tracePt t="16207" x="6745288" y="1249363"/>
          <p14:tracePt t="16208" x="6729413" y="1249363"/>
          <p14:tracePt t="16211" x="6713538" y="1249363"/>
          <p14:tracePt t="16215" x="6696075" y="1249363"/>
          <p14:tracePt t="16220" x="6664325" y="1249363"/>
          <p14:tracePt t="16222" x="6646863" y="1249363"/>
          <p14:tracePt t="16224" x="6630988" y="1249363"/>
          <p14:tracePt t="16227" x="6613525" y="1249363"/>
          <p14:tracePt t="16232" x="6597650" y="1249363"/>
          <p14:tracePt t="16236" x="6581775" y="1266825"/>
          <p14:tracePt t="16240" x="6564313" y="1266825"/>
          <p14:tracePt t="16245" x="6548438" y="1266825"/>
          <p14:tracePt t="16490" x="6564313" y="1266825"/>
          <p14:tracePt t="16496" x="6581775" y="1266825"/>
          <p14:tracePt t="16504" x="6597650" y="1266825"/>
          <p14:tracePt t="16510" x="6597650" y="1249363"/>
          <p14:tracePt t="16529" x="6613525" y="1249363"/>
          <p14:tracePt t="16854" x="6630988" y="1249363"/>
          <p14:tracePt t="16861" x="6646863" y="1249363"/>
          <p14:tracePt t="16869" x="6664325" y="1249363"/>
          <p14:tracePt t="16875" x="6680200" y="1249363"/>
          <p14:tracePt t="16881" x="6696075" y="1249363"/>
          <p14:tracePt t="16899" x="6713538" y="1249363"/>
          <p14:tracePt t="17185" x="6729413" y="1249363"/>
          <p14:tracePt t="17192" x="6745288" y="1249363"/>
          <p14:tracePt t="17196" x="6745288" y="1233488"/>
          <p14:tracePt t="17198" x="6762750" y="1233488"/>
          <p14:tracePt t="17204" x="6778625" y="1233488"/>
          <p14:tracePt t="17211" x="6794500" y="1233488"/>
          <p14:tracePt t="17215" x="6811963" y="1233488"/>
          <p14:tracePt t="17219" x="6827838" y="1233488"/>
          <p14:tracePt t="17224" x="6845300" y="1233488"/>
          <p14:tracePt t="17228" x="6861175" y="1233488"/>
          <p14:tracePt t="17236" x="6877050" y="1233488"/>
          <p14:tracePt t="17243" x="6894513" y="1233488"/>
          <p14:tracePt t="17252" x="6910388" y="1233488"/>
          <p14:tracePt t="18754" x="6926263" y="1233488"/>
          <p14:tracePt t="18760" x="6943725" y="1233488"/>
          <p14:tracePt t="18763" x="6959600" y="1233488"/>
          <p14:tracePt t="18768" x="6975475" y="1233488"/>
          <p14:tracePt t="18770" x="6992938" y="1233488"/>
          <p14:tracePt t="18772" x="7008813" y="1233488"/>
          <p14:tracePt t="18774" x="7026275" y="1233488"/>
          <p14:tracePt t="18776" x="7042150" y="1233488"/>
          <p14:tracePt t="18778" x="7058025" y="1233488"/>
          <p14:tracePt t="18780" x="7075488" y="1233488"/>
          <p14:tracePt t="18784" x="7091363" y="1233488"/>
          <p14:tracePt t="18786" x="7107238" y="1233488"/>
          <p14:tracePt t="18790" x="7124700" y="1233488"/>
          <p14:tracePt t="18791" x="7158038" y="1233488"/>
          <p14:tracePt t="18793" x="7173913" y="1233488"/>
          <p14:tracePt t="18797" x="7189788" y="1233488"/>
          <p14:tracePt t="18801" x="7223125" y="1233488"/>
          <p14:tracePt t="18803" x="7239000" y="1233488"/>
          <p14:tracePt t="18806" x="7272338" y="1233488"/>
          <p14:tracePt t="18810" x="7288213" y="1233488"/>
          <p14:tracePt t="18812" x="7305675" y="1233488"/>
          <p14:tracePt t="18814" x="7321550" y="1233488"/>
          <p14:tracePt t="18818" x="7354888" y="1233488"/>
          <p14:tracePt t="18821" x="7370763" y="1233488"/>
          <p14:tracePt t="18823" x="7388225" y="1233488"/>
          <p14:tracePt t="18825" x="7404100" y="1233488"/>
          <p14:tracePt t="18827" x="7419975" y="1233488"/>
          <p14:tracePt t="18829" x="7437438" y="1233488"/>
          <p14:tracePt t="18833" x="7453313" y="1233488"/>
          <p14:tracePt t="18835" x="7469188" y="1233488"/>
          <p14:tracePt t="18838" x="7486650" y="1233488"/>
          <p14:tracePt t="18840" x="7502525" y="1233488"/>
          <p14:tracePt t="18843" x="7535863" y="1233488"/>
          <p14:tracePt t="18844" x="7551738" y="1233488"/>
          <p14:tracePt t="18847" x="7569200" y="1233488"/>
          <p14:tracePt t="18850" x="7600950" y="1233488"/>
          <p14:tracePt t="18852" x="7618413" y="1233488"/>
          <p14:tracePt t="18854" x="7634288" y="1233488"/>
          <p14:tracePt t="18856" x="7650163" y="1233488"/>
          <p14:tracePt t="18858" x="7667625" y="1233488"/>
          <p14:tracePt t="18859" x="7683500" y="1233488"/>
          <p14:tracePt t="18861" x="7700963" y="1233488"/>
          <p14:tracePt t="18862" x="7716838" y="1233488"/>
          <p14:tracePt t="18863" x="7732713" y="1233488"/>
          <p14:tracePt t="18864" x="7750175" y="1233488"/>
          <p14:tracePt t="18868" x="7781925" y="1233488"/>
          <p14:tracePt t="18869" x="7799388" y="1233488"/>
          <p14:tracePt t="18871" x="7815263" y="1233488"/>
          <p14:tracePt t="18871" x="7831138" y="1233488"/>
          <p14:tracePt t="18874" x="7848600" y="1233488"/>
          <p14:tracePt t="18874" x="7864475" y="1233488"/>
          <p14:tracePt t="18875" x="7881938" y="1233488"/>
          <p14:tracePt t="18877" x="7897813" y="1233488"/>
          <p14:tracePt t="18878" x="7913688" y="1249363"/>
          <p14:tracePt t="18880" x="7931150" y="1249363"/>
          <p14:tracePt t="18885" x="7996238" y="1249363"/>
          <p14:tracePt t="18887" x="8029575" y="1266825"/>
          <p14:tracePt t="18889" x="8045450" y="1266825"/>
          <p14:tracePt t="18891" x="8062913" y="1266825"/>
          <p14:tracePt t="18892" x="8078788" y="1266825"/>
          <p14:tracePt t="18893" x="8094663" y="1266825"/>
          <p14:tracePt t="18894" x="8112125" y="1266825"/>
          <p14:tracePt t="18895" x="8128000" y="1266825"/>
          <p14:tracePt t="18901" x="8143875" y="1266825"/>
          <p14:tracePt t="18902" x="8193088" y="1266825"/>
          <p14:tracePt t="18904" x="8226425" y="1282700"/>
          <p14:tracePt t="18907" x="8243888" y="1282700"/>
          <p14:tracePt t="18908" x="8259763" y="1282700"/>
          <p14:tracePt t="18911" x="8275638" y="1282700"/>
          <p14:tracePt t="18917" x="8324850" y="1282700"/>
          <p14:tracePt t="18921" x="8358188" y="1282700"/>
          <p14:tracePt t="18922" x="8374063" y="1282700"/>
          <p14:tracePt t="18925" x="8391525" y="1282700"/>
          <p14:tracePt t="18928" x="8407400" y="1282700"/>
          <p14:tracePt t="18936" x="8440738" y="1282700"/>
          <p14:tracePt t="18940" x="8456613" y="1282700"/>
          <p14:tracePt t="18943" x="8474075" y="1282700"/>
          <p14:tracePt t="18947" x="8489950" y="1282700"/>
          <p14:tracePt t="18952" x="8505825" y="1282700"/>
          <p14:tracePt t="18962" x="8523288" y="1282700"/>
          <p14:tracePt t="18969" x="8539163" y="1282700"/>
          <p14:tracePt t="18980" x="8555038" y="1282700"/>
          <p14:tracePt t="19001" x="8572500" y="1282700"/>
          <p14:tracePt t="19021" x="8588375" y="1282700"/>
          <p14:tracePt t="19028" x="8605838" y="1282700"/>
          <p14:tracePt t="19040" x="8621713" y="1282700"/>
          <p14:tracePt t="19044" x="8637588" y="1282700"/>
          <p14:tracePt t="19051" x="8655050" y="1282700"/>
          <p14:tracePt t="19053" x="8670925" y="1282700"/>
          <p14:tracePt t="19056" x="8686800" y="1282700"/>
          <p14:tracePt t="19059" x="8704263" y="1282700"/>
          <p14:tracePt t="19068" x="8736013" y="1282700"/>
          <p14:tracePt t="19071" x="8753475" y="1282700"/>
          <p14:tracePt t="19073" x="8769350" y="1282700"/>
          <p14:tracePt t="19075" x="8786813" y="1282700"/>
          <p14:tracePt t="19078" x="8802688" y="1282700"/>
          <p14:tracePt t="19085" x="8818563" y="1282700"/>
          <p14:tracePt t="19086" x="8836025" y="1282700"/>
          <p14:tracePt t="19088" x="8851900" y="1282700"/>
          <p14:tracePt t="19091" x="8867775" y="1266825"/>
          <p14:tracePt t="19093" x="8885238" y="1266825"/>
          <p14:tracePt t="19101" x="8916988" y="1266825"/>
          <p14:tracePt t="19105" x="8934450" y="1266825"/>
          <p14:tracePt t="19108" x="8950325" y="1249363"/>
          <p14:tracePt t="19111" x="8967788" y="1249363"/>
          <p14:tracePt t="19118" x="8983663" y="1249363"/>
          <p14:tracePt t="19142" x="8999538" y="1249363"/>
          <p14:tracePt t="19582" x="8983663" y="1249363"/>
          <p14:tracePt t="19596" x="8967788" y="1233488"/>
          <p14:tracePt t="19607" x="8950325" y="1233488"/>
          <p14:tracePt t="19634" x="8934450" y="1233488"/>
          <p14:tracePt t="21165" x="8950325" y="1217613"/>
          <p14:tracePt t="21168" x="8967788" y="1217613"/>
          <p14:tracePt t="21171" x="8983663" y="1217613"/>
          <p14:tracePt t="21177" x="8999538" y="1217613"/>
          <p14:tracePt t="21182" x="9032875" y="1217613"/>
          <p14:tracePt t="21185" x="9048750" y="1217613"/>
          <p14:tracePt t="21188" x="9066213" y="1217613"/>
          <p14:tracePt t="21189" x="9082088" y="1217613"/>
          <p14:tracePt t="21194" x="9097963" y="1217613"/>
          <p14:tracePt t="21198" x="9097963" y="1200150"/>
          <p14:tracePt t="21199" x="9115425" y="1200150"/>
          <p14:tracePt t="21200" x="9131300" y="1200150"/>
          <p14:tracePt t="21202" x="9148763" y="1200150"/>
          <p14:tracePt t="21204" x="9164638" y="1200150"/>
          <p14:tracePt t="21207" x="9180513" y="1200150"/>
          <p14:tracePt t="21212" x="9197975" y="1200150"/>
          <p14:tracePt t="21216" x="9213850" y="1200150"/>
          <p14:tracePt t="21217" x="9229725" y="1200150"/>
          <p14:tracePt t="21219" x="9247188" y="1200150"/>
          <p14:tracePt t="21221" x="9263063" y="1200150"/>
          <p14:tracePt t="21223" x="9280525" y="1200150"/>
          <p14:tracePt t="21227" x="9296400" y="1200150"/>
          <p14:tracePt t="21229" x="9312275" y="1200150"/>
          <p14:tracePt t="21233" x="9345613" y="1200150"/>
          <p14:tracePt t="21234" x="9361488" y="1200150"/>
          <p14:tracePt t="21235" x="9378950" y="1200150"/>
          <p14:tracePt t="21238" x="9394825" y="1200150"/>
          <p14:tracePt t="21240" x="9410700" y="1200150"/>
          <p14:tracePt t="21241" x="9428163" y="1200150"/>
          <p14:tracePt t="21243" x="9444038" y="1200150"/>
          <p14:tracePt t="21244" x="9461500" y="1200150"/>
          <p14:tracePt t="21250" x="9510713" y="1217613"/>
          <p14:tracePt t="21251" x="9526588" y="1217613"/>
          <p14:tracePt t="21253" x="9542463" y="1217613"/>
          <p14:tracePt t="21255" x="9559925" y="1233488"/>
          <p14:tracePt t="21257" x="9575800" y="1233488"/>
          <p14:tracePt t="21258" x="9591675" y="1233488"/>
          <p14:tracePt t="21259" x="9609138" y="1233488"/>
          <p14:tracePt t="21261" x="9625013" y="1233488"/>
          <p14:tracePt t="21266" x="9658350" y="1233488"/>
          <p14:tracePt t="21271" x="9674225" y="1233488"/>
          <p14:tracePt t="21274" x="9691688" y="1233488"/>
          <p14:tracePt t="21277" x="9707563" y="1233488"/>
          <p14:tracePt t="21282" x="9723438" y="1233488"/>
          <p14:tracePt t="21291" x="9740900" y="1233488"/>
          <p14:tracePt t="21385" x="9756775" y="1233488"/>
          <p14:tracePt t="21421" x="9772650" y="1233488"/>
          <p14:tracePt t="21422" x="9790113" y="1233488"/>
          <p14:tracePt t="21432" x="9805988" y="1233488"/>
          <p14:tracePt t="21434" x="9823450" y="1233488"/>
          <p14:tracePt t="21439" x="9839325" y="1233488"/>
          <p14:tracePt t="21443" x="9855200" y="1217613"/>
          <p14:tracePt t="21450" x="9872663" y="1217613"/>
          <p14:tracePt t="21454" x="9888538" y="1217613"/>
          <p14:tracePt t="21456" x="9904413" y="1217613"/>
          <p14:tracePt t="21458" x="9921875" y="1217613"/>
          <p14:tracePt t="21460" x="9937750" y="1217613"/>
          <p14:tracePt t="21465" x="9953625" y="1217613"/>
          <p14:tracePt t="21467" x="9971088" y="1200150"/>
          <p14:tracePt t="21469" x="9986963" y="1200150"/>
          <p14:tracePt t="21472" x="10004425" y="1200150"/>
          <p14:tracePt t="21475" x="10020300" y="1200150"/>
          <p14:tracePt t="21477" x="10036175" y="1200150"/>
          <p14:tracePt t="21482" x="10053638" y="1200150"/>
          <p14:tracePt t="21485" x="10069513" y="1200150"/>
          <p14:tracePt t="21488" x="10085388" y="1200150"/>
          <p14:tracePt t="21491" x="10102850" y="1200150"/>
          <p14:tracePt t="21494" x="10118725" y="1184275"/>
          <p14:tracePt t="21499" x="10134600" y="1184275"/>
          <p14:tracePt t="21504" x="10134600" y="1168400"/>
          <p14:tracePt t="21506" x="10152063" y="1168400"/>
          <p14:tracePt t="21510" x="10167938" y="1168400"/>
          <p14:tracePt t="21515" x="10185400" y="1168400"/>
          <p14:tracePt t="21517" x="10201275" y="1168400"/>
          <p14:tracePt t="21519" x="10201275" y="1150938"/>
          <p14:tracePt t="21520" x="10217150" y="1150938"/>
          <p14:tracePt t="21524" x="10234613" y="1150938"/>
          <p14:tracePt t="21530" x="10250488" y="1150938"/>
          <p14:tracePt t="21532" x="10266363" y="1150938"/>
          <p14:tracePt t="21534" x="10283825" y="1150938"/>
          <p14:tracePt t="21536" x="10299700" y="1150938"/>
          <p14:tracePt t="21539" x="10315575" y="1150938"/>
          <p14:tracePt t="21540" x="10333038" y="1150938"/>
          <p14:tracePt t="21543" x="10348913" y="1150938"/>
          <p14:tracePt t="21545" x="10366375" y="1135063"/>
          <p14:tracePt t="21549" x="10415588" y="1135063"/>
          <p14:tracePt t="21551" x="10431463" y="1135063"/>
          <p14:tracePt t="21555" x="10480675" y="1135063"/>
          <p14:tracePt t="21557" x="10496550" y="1135063"/>
          <p14:tracePt t="21558" x="10514013" y="1135063"/>
          <p14:tracePt t="21560" x="10529888" y="1135063"/>
          <p14:tracePt t="21561" x="10547350" y="1135063"/>
          <p14:tracePt t="21564" x="10563225" y="1135063"/>
          <p14:tracePt t="21565" x="10612438" y="1135063"/>
          <p14:tracePt t="21568" x="10645775" y="1135063"/>
          <p14:tracePt t="21572" x="10710863" y="1135063"/>
          <p14:tracePt t="21572" x="10728325" y="1135063"/>
          <p14:tracePt t="21574" x="10744200" y="1135063"/>
          <p14:tracePt t="21574" x="10760075" y="1135063"/>
          <p14:tracePt t="21575" x="10777538" y="1135063"/>
          <p14:tracePt t="21576" x="10793413" y="1135063"/>
          <p14:tracePt t="21577" x="10809288" y="1135063"/>
          <p14:tracePt t="21579" x="10826750" y="1135063"/>
          <p14:tracePt t="21582" x="10858500" y="1135063"/>
          <p14:tracePt t="21583" x="10875963" y="1135063"/>
          <p14:tracePt t="21585" x="10925175" y="1135063"/>
          <p14:tracePt t="21586" x="10941050" y="1135063"/>
          <p14:tracePt t="21588" x="10958513" y="1135063"/>
          <p14:tracePt t="21589" x="10974388" y="1135063"/>
          <p14:tracePt t="21589" x="10990263" y="1150938"/>
          <p14:tracePt t="21590" x="11007725" y="1150938"/>
          <p14:tracePt t="21592" x="11023600" y="1150938"/>
          <p14:tracePt t="21593" x="11039475" y="1150938"/>
          <p14:tracePt t="21594" x="11056938" y="1150938"/>
          <p14:tracePt t="21600" x="11139488" y="1150938"/>
          <p14:tracePt t="21601" x="11155363" y="1150938"/>
          <p14:tracePt t="21604" x="11188700" y="1168400"/>
          <p14:tracePt t="21607" x="11237913" y="1168400"/>
          <p14:tracePt t="21608" x="11253788" y="1168400"/>
          <p14:tracePt t="21610" x="11271250" y="1168400"/>
          <p14:tracePt t="21611" x="11287125" y="1168400"/>
          <p14:tracePt t="21612" x="11303000" y="1168400"/>
          <p14:tracePt t="21615" x="11336338" y="1168400"/>
          <p14:tracePt t="21616" x="11352213" y="1168400"/>
          <p14:tracePt t="21617" x="11369675" y="1168400"/>
          <p14:tracePt t="21620" x="11385550" y="1168400"/>
          <p14:tracePt t="21621" x="11403013" y="1168400"/>
          <p14:tracePt t="21621" x="11418888" y="1168400"/>
          <p14:tracePt t="21624" x="11434763" y="1168400"/>
          <p14:tracePt t="21625" x="11452225" y="1168400"/>
          <p14:tracePt t="21625" x="11468100" y="1168400"/>
          <p14:tracePt t="21632" x="11501438" y="1168400"/>
          <p14:tracePt t="21634" x="11517313" y="1168400"/>
          <p14:tracePt t="21637" x="11533188" y="1168400"/>
          <p14:tracePt t="21640" x="11550650" y="1168400"/>
          <p14:tracePt t="21653" x="11566525" y="1168400"/>
          <p14:tracePt t="21675" x="11583988" y="1168400"/>
          <p14:tracePt t="21709" x="11583988" y="1150938"/>
          <p14:tracePt t="21721" x="11583988" y="1135063"/>
          <p14:tracePt t="21732" x="11583988" y="1117600"/>
          <p14:tracePt t="21737" x="11583988" y="1101725"/>
          <p14:tracePt t="21742" x="11583988" y="1085850"/>
          <p14:tracePt t="21748" x="11583988" y="1068388"/>
          <p14:tracePt t="21754" x="11583988" y="1052513"/>
          <p14:tracePt t="21758" x="11583988" y="1036638"/>
          <p14:tracePt t="21761" x="11583988" y="1019175"/>
          <p14:tracePt t="21765" x="11583988" y="1003300"/>
          <p14:tracePt t="21767" x="11583988" y="987425"/>
          <p14:tracePt t="21770" x="11583988" y="969963"/>
          <p14:tracePt t="21775" x="11583988" y="954088"/>
          <p14:tracePt t="21778" x="11583988" y="938213"/>
          <p14:tracePt t="21783" x="11583988" y="904875"/>
          <p14:tracePt t="21785" x="11583988" y="887413"/>
          <p14:tracePt t="21787" x="11583988" y="871538"/>
          <p14:tracePt t="21792" x="11583988" y="855663"/>
          <p14:tracePt t="21794" x="11583988" y="838200"/>
          <p14:tracePt t="21799" x="11566525" y="806450"/>
          <p14:tracePt t="21802" x="11566525" y="788988"/>
          <p14:tracePt t="21805" x="11566525" y="773113"/>
          <p14:tracePt t="21809" x="11566525" y="757238"/>
          <p14:tracePt t="21813" x="11566525" y="739775"/>
          <p14:tracePt t="21815" x="11566525" y="723900"/>
          <p14:tracePt t="21819" x="11566525" y="706438"/>
          <p14:tracePt t="21821" x="11550650" y="690563"/>
          <p14:tracePt t="21824" x="11550650" y="674688"/>
          <p14:tracePt t="21832" x="11533188" y="657225"/>
          <p14:tracePt t="21835" x="11533188" y="641350"/>
          <p14:tracePt t="21838" x="11533188" y="625475"/>
          <p14:tracePt t="21839" x="11517313" y="625475"/>
          <p14:tracePt t="21842" x="11517313" y="608013"/>
          <p14:tracePt t="21851" x="11501438" y="592138"/>
          <p14:tracePt t="21854" x="11501438" y="576263"/>
          <p14:tracePt t="21858" x="11483975" y="576263"/>
          <p14:tracePt t="21859" x="11483975" y="558800"/>
          <p14:tracePt t="21866" x="11483975" y="542925"/>
          <p14:tracePt t="21868" x="11483975" y="527050"/>
          <p14:tracePt t="21874" x="11468100" y="509588"/>
          <p14:tracePt t="21882" x="11452225" y="493713"/>
          <p14:tracePt t="21891" x="11434763" y="493713"/>
          <p14:tracePt t="21893" x="11434763" y="476250"/>
          <p14:tracePt t="21903" x="11418888" y="460375"/>
          <p14:tracePt t="21914" x="11418888" y="444500"/>
          <p14:tracePt t="21915" x="11403013" y="444500"/>
          <p14:tracePt t="21922" x="11403013" y="427038"/>
          <p14:tracePt t="21924" x="11385550" y="427038"/>
          <p14:tracePt t="21932" x="11385550" y="411163"/>
          <p14:tracePt t="21937" x="11369675" y="411163"/>
          <p14:tracePt t="21940" x="11369675" y="395288"/>
          <p14:tracePt t="21942" x="11352213" y="395288"/>
          <p14:tracePt t="21949" x="11336338" y="395288"/>
          <p14:tracePt t="21952" x="11320463" y="395288"/>
          <p14:tracePt t="21955" x="11303000" y="395288"/>
          <p14:tracePt t="21955" x="11303000" y="377825"/>
          <p14:tracePt t="21959" x="11287125" y="377825"/>
          <p14:tracePt t="21965" x="11287125" y="361950"/>
          <p14:tracePt t="21966" x="11271250" y="361950"/>
          <p14:tracePt t="21970" x="11253788" y="361950"/>
          <p14:tracePt t="21971" x="11253788" y="346075"/>
          <p14:tracePt t="21974" x="11237913" y="346075"/>
          <p14:tracePt t="21978" x="11222038" y="328613"/>
          <p14:tracePt t="21981" x="11204575" y="328613"/>
          <p14:tracePt t="21985" x="11188700" y="328613"/>
          <p14:tracePt t="21989" x="11188700" y="312738"/>
          <p14:tracePt t="21991" x="11171238" y="312738"/>
          <p14:tracePt t="21995" x="11155363" y="312738"/>
          <p14:tracePt t="21999" x="11139488" y="295275"/>
          <p14:tracePt t="22001" x="11122025" y="295275"/>
          <p14:tracePt t="22004" x="11106150" y="295275"/>
          <p14:tracePt t="22007" x="11090275" y="295275"/>
          <p14:tracePt t="22015" x="11072813" y="295275"/>
          <p14:tracePt t="22016" x="11056938" y="295275"/>
          <p14:tracePt t="22018" x="11039475" y="295275"/>
          <p14:tracePt t="22021" x="11023600" y="295275"/>
          <p14:tracePt t="22023" x="11007725" y="295275"/>
          <p14:tracePt t="22026" x="10990263" y="295275"/>
          <p14:tracePt t="22033" x="10958513" y="279400"/>
          <p14:tracePt t="22037" x="10941050" y="279400"/>
          <p14:tracePt t="22040" x="10925175" y="279400"/>
          <p14:tracePt t="22041" x="10909300" y="279400"/>
          <p14:tracePt t="22048" x="10875963" y="263525"/>
          <p14:tracePt t="22051" x="10858500" y="263525"/>
          <p14:tracePt t="22054" x="10842625" y="263525"/>
          <p14:tracePt t="22056" x="10826750" y="263525"/>
          <p14:tracePt t="22059" x="10809288" y="263525"/>
          <p14:tracePt t="22065" x="10793413" y="263525"/>
          <p14:tracePt t="22067" x="10793413" y="246063"/>
          <p14:tracePt t="22068" x="10777538" y="246063"/>
          <p14:tracePt t="22071" x="10760075" y="246063"/>
          <p14:tracePt t="22073" x="10744200" y="246063"/>
          <p14:tracePt t="22076" x="10728325" y="246063"/>
          <p14:tracePt t="22083" x="10710863" y="246063"/>
          <p14:tracePt t="22085" x="10694988" y="246063"/>
          <p14:tracePt t="22088" x="10677525" y="246063"/>
          <p14:tracePt t="22091" x="10661650" y="246063"/>
          <p14:tracePt t="22092" x="10661650" y="230188"/>
          <p14:tracePt t="22094" x="10645775" y="230188"/>
          <p14:tracePt t="22099" x="10628313" y="230188"/>
          <p14:tracePt t="22100" x="10612438" y="230188"/>
          <p14:tracePt t="22106" x="10596563" y="230188"/>
          <p14:tracePt t="22109" x="10579100" y="230188"/>
          <p14:tracePt t="22115" x="10547350" y="230188"/>
          <p14:tracePt t="22117" x="10529888" y="230188"/>
          <p14:tracePt t="22121" x="10514013" y="230188"/>
          <p14:tracePt t="22126" x="10496550" y="230188"/>
          <p14:tracePt t="22133" x="10464800" y="230188"/>
          <p14:tracePt t="22135" x="10447338" y="230188"/>
          <p14:tracePt t="22138" x="10431463" y="230188"/>
          <p14:tracePt t="22144" x="10415588" y="230188"/>
          <p14:tracePt t="22149" x="10382250" y="230188"/>
          <p14:tracePt t="22152" x="10366375" y="230188"/>
          <p14:tracePt t="22155" x="10348913" y="230188"/>
          <p14:tracePt t="22158" x="10333038" y="230188"/>
          <p14:tracePt t="22165" x="10315575" y="230188"/>
          <p14:tracePt t="22166" x="10299700" y="230188"/>
          <p14:tracePt t="22170" x="10283825" y="230188"/>
          <p14:tracePt t="22172" x="10266363" y="230188"/>
          <p14:tracePt t="22175" x="10250488" y="230188"/>
          <p14:tracePt t="22178" x="10234613" y="230188"/>
          <p14:tracePt t="22182" x="10234613" y="246063"/>
          <p14:tracePt t="22186" x="10217150" y="246063"/>
          <p14:tracePt t="22188" x="10201275" y="246063"/>
          <p14:tracePt t="22191" x="10185400" y="246063"/>
          <p14:tracePt t="22197" x="10167938" y="246063"/>
          <p14:tracePt t="22198" x="10167938" y="263525"/>
          <p14:tracePt t="22199" x="10152063" y="263525"/>
          <p14:tracePt t="22203" x="10134600" y="263525"/>
          <p14:tracePt t="22210" x="10118725" y="263525"/>
          <p14:tracePt t="22215" x="10102850" y="279400"/>
          <p14:tracePt t="22218" x="10085388" y="279400"/>
          <p14:tracePt t="22220" x="10069513" y="279400"/>
          <p14:tracePt t="22223" x="10053638" y="279400"/>
          <p14:tracePt t="22227" x="10036175" y="279400"/>
          <p14:tracePt t="22233" x="10020300" y="279400"/>
          <p14:tracePt t="22237" x="10004425" y="279400"/>
          <p14:tracePt t="22238" x="10004425" y="295275"/>
          <p14:tracePt t="22238" x="9986963" y="295275"/>
          <p14:tracePt t="22242" x="9971088" y="295275"/>
          <p14:tracePt t="22248" x="9953625" y="312738"/>
          <p14:tracePt t="22249" x="9937750" y="312738"/>
          <p14:tracePt t="22255" x="9921875" y="312738"/>
          <p14:tracePt t="22258" x="9904413" y="328613"/>
          <p14:tracePt t="22261" x="9888538" y="328613"/>
          <p14:tracePt t="22265" x="9872663" y="328613"/>
          <p14:tracePt t="22268" x="9855200" y="346075"/>
          <p14:tracePt t="22277" x="9839325" y="346075"/>
          <p14:tracePt t="22278" x="9839325" y="361950"/>
          <p14:tracePt t="22282" x="9823450" y="361950"/>
          <p14:tracePt t="22286" x="9805988" y="361950"/>
          <p14:tracePt t="22289" x="9805988" y="377825"/>
          <p14:tracePt t="22291" x="9790113" y="377825"/>
          <p14:tracePt t="22298" x="9772650" y="377825"/>
          <p14:tracePt t="22304" x="9756775" y="377825"/>
          <p14:tracePt t="22310" x="9756775" y="395288"/>
          <p14:tracePt t="22321" x="9740900" y="411163"/>
          <p14:tracePt t="22329" x="9723438" y="411163"/>
          <p14:tracePt t="22331" x="9723438" y="427038"/>
          <p14:tracePt t="22336" x="9707563" y="427038"/>
          <p14:tracePt t="22341" x="9707563" y="444500"/>
          <p14:tracePt t="22349" x="9691688" y="444500"/>
          <p14:tracePt t="22352" x="9691688" y="460375"/>
          <p14:tracePt t="22359" x="9674225" y="460375"/>
          <p14:tracePt t="22366" x="9674225" y="476250"/>
          <p14:tracePt t="22371" x="9658350" y="476250"/>
          <p14:tracePt t="22391" x="9658350" y="493713"/>
          <p14:tracePt t="22399" x="9642475" y="493713"/>
          <p14:tracePt t="22404" x="9642475" y="509588"/>
          <p14:tracePt t="22414" x="9642475" y="527050"/>
          <p14:tracePt t="22416" x="9625013" y="527050"/>
          <p14:tracePt t="22424" x="9625013" y="542925"/>
          <p14:tracePt t="22432" x="9609138" y="558800"/>
          <p14:tracePt t="22441" x="9609138" y="576263"/>
          <p14:tracePt t="22450" x="9591675" y="576263"/>
          <p14:tracePt t="22459" x="9591675" y="592138"/>
          <p14:tracePt t="22466" x="9591675" y="608013"/>
          <p14:tracePt t="22467" x="9575800" y="608013"/>
          <p14:tracePt t="22473" x="9575800" y="625475"/>
          <p14:tracePt t="22481" x="9575800" y="641350"/>
          <p14:tracePt t="22486" x="9575800" y="657225"/>
          <p14:tracePt t="22493" x="9559925" y="657225"/>
          <p14:tracePt t="22498" x="9559925" y="674688"/>
          <p14:tracePt t="22503" x="9559925" y="690563"/>
          <p14:tracePt t="22507" x="9559925" y="706438"/>
          <p14:tracePt t="22515" x="9559925" y="723900"/>
          <p14:tracePt t="22517" x="9559925" y="739775"/>
          <p14:tracePt t="22523" x="9559925" y="757238"/>
          <p14:tracePt t="22536" x="9559925" y="773113"/>
          <p14:tracePt t="22549" x="9559925" y="788988"/>
          <p14:tracePt t="22554" x="9559925" y="806450"/>
          <p14:tracePt t="22564" x="9559925" y="822325"/>
          <p14:tracePt t="22571" x="9559925" y="838200"/>
          <p14:tracePt t="22581" x="9559925" y="855663"/>
          <p14:tracePt t="22591" x="9559925" y="871538"/>
          <p14:tracePt t="22598" x="9559925" y="887413"/>
          <p14:tracePt t="22601" x="9559925" y="904875"/>
          <p14:tracePt t="22604" x="9575800" y="904875"/>
          <p14:tracePt t="22607" x="9575800" y="920750"/>
          <p14:tracePt t="22615" x="9591675" y="938213"/>
          <p14:tracePt t="22619" x="9591675" y="954088"/>
          <p14:tracePt t="22621" x="9609138" y="954088"/>
          <p14:tracePt t="22631" x="9625013" y="969963"/>
          <p14:tracePt t="22637" x="9642475" y="987425"/>
          <p14:tracePt t="22642" x="9642475" y="1003300"/>
          <p14:tracePt t="22648" x="9658350" y="1019175"/>
          <p14:tracePt t="22650" x="9674225" y="1019175"/>
          <p14:tracePt t="22654" x="9691688" y="1019175"/>
          <p14:tracePt t="22654" x="9691688" y="1036638"/>
          <p14:tracePt t="22665" x="9723438" y="1052513"/>
          <p14:tracePt t="22668" x="9740900" y="1052513"/>
          <p14:tracePt t="22677" x="9756775" y="1052513"/>
          <p14:tracePt t="22684" x="9772650" y="1052513"/>
          <p14:tracePt t="22690" x="9790113" y="1052513"/>
          <p14:tracePt t="22694" x="9805988" y="1052513"/>
          <p14:tracePt t="22699" x="9823450" y="1068388"/>
          <p14:tracePt t="22704" x="9839325" y="1068388"/>
          <p14:tracePt t="22710" x="9855200" y="1068388"/>
          <p14:tracePt t="22715" x="9872663" y="1085850"/>
          <p14:tracePt t="22717" x="9888538" y="1085850"/>
          <p14:tracePt t="22720" x="9904413" y="1085850"/>
          <p14:tracePt t="22723" x="9921875" y="1085850"/>
          <p14:tracePt t="22731" x="9937750" y="1101725"/>
          <p14:tracePt t="22732" x="9953625" y="1101725"/>
          <p14:tracePt t="22735" x="9971088" y="1101725"/>
          <p14:tracePt t="22738" x="9986963" y="1101725"/>
          <p14:tracePt t="22740" x="10004425" y="1101725"/>
          <p14:tracePt t="22741" x="10004425" y="1117600"/>
          <p14:tracePt t="22742" x="10020300" y="1117600"/>
          <p14:tracePt t="22748" x="10036175" y="1117600"/>
          <p14:tracePt t="22750" x="10053638" y="1135063"/>
          <p14:tracePt t="22753" x="10069513" y="1135063"/>
          <p14:tracePt t="22754" x="10085388" y="1135063"/>
          <p14:tracePt t="22757" x="10102850" y="1135063"/>
          <p14:tracePt t="22758" x="10118725" y="1135063"/>
          <p14:tracePt t="22760" x="10118725" y="1150938"/>
          <p14:tracePt t="22765" x="10152063" y="1150938"/>
          <p14:tracePt t="22766" x="10167938" y="1150938"/>
          <p14:tracePt t="22769" x="10185400" y="1150938"/>
          <p14:tracePt t="22770" x="10201275" y="1150938"/>
          <p14:tracePt t="22772" x="10217150" y="1150938"/>
          <p14:tracePt t="22778" x="10250488" y="1150938"/>
          <p14:tracePt t="22784" x="10299700" y="1150938"/>
          <p14:tracePt t="22785" x="10315575" y="1168400"/>
          <p14:tracePt t="22789" x="10333038" y="1168400"/>
          <p14:tracePt t="22791" x="10348913" y="1168400"/>
          <p14:tracePt t="22792" x="10366375" y="1168400"/>
          <p14:tracePt t="22794" x="10382250" y="1168400"/>
          <p14:tracePt t="22798" x="10415588" y="1168400"/>
          <p14:tracePt t="22803" x="10431463" y="1168400"/>
          <p14:tracePt t="22804" x="10447338" y="1168400"/>
          <p14:tracePt t="22806" x="10464800" y="1168400"/>
          <p14:tracePt t="22808" x="10480675" y="1168400"/>
          <p14:tracePt t="22810" x="10496550" y="1168400"/>
          <p14:tracePt t="22814" x="10514013" y="1168400"/>
          <p14:tracePt t="22817" x="10529888" y="1168400"/>
          <p14:tracePt t="22820" x="10547350" y="1168400"/>
          <p14:tracePt t="22822" x="10563225" y="1168400"/>
          <p14:tracePt t="22825" x="10579100" y="1168400"/>
          <p14:tracePt t="22829" x="10596563" y="1168400"/>
          <p14:tracePt t="22836" x="10612438" y="1168400"/>
          <p14:tracePt t="22839" x="10628313" y="1168400"/>
          <p14:tracePt t="22847" x="10645775" y="1168400"/>
          <p14:tracePt t="22853" x="10661650" y="1168400"/>
          <p14:tracePt t="22860" x="10677525" y="1150938"/>
          <p14:tracePt t="22867" x="10694988" y="1150938"/>
          <p14:tracePt t="22871" x="10694988" y="1135063"/>
          <p14:tracePt t="22877" x="10694988" y="1117600"/>
          <p14:tracePt t="22882" x="10710863" y="1101725"/>
          <p14:tracePt t="22885" x="10728325" y="1101725"/>
          <p14:tracePt t="22888" x="10728325" y="1085850"/>
          <p14:tracePt t="22889" x="10744200" y="1085850"/>
          <p14:tracePt t="22893" x="10760075" y="1068388"/>
          <p14:tracePt t="22898" x="10777538" y="1068388"/>
          <p14:tracePt t="22903" x="10793413" y="1052513"/>
          <p14:tracePt t="22907" x="10793413" y="1036638"/>
          <p14:tracePt t="22909" x="10809288" y="1036638"/>
          <p14:tracePt t="22913" x="10809288" y="1019175"/>
          <p14:tracePt t="22914" x="10826750" y="1003300"/>
          <p14:tracePt t="22916" x="10842625" y="1003300"/>
          <p14:tracePt t="22918" x="10842625" y="987425"/>
          <p14:tracePt t="22919" x="10858500" y="987425"/>
          <p14:tracePt t="22921" x="10858500" y="969963"/>
          <p14:tracePt t="22921" x="10875963" y="969963"/>
          <p14:tracePt t="22926" x="10891838" y="969963"/>
          <p14:tracePt t="22926" x="10891838" y="954088"/>
          <p14:tracePt t="22932" x="10909300" y="938213"/>
          <p14:tracePt t="22933" x="10909300" y="920750"/>
          <p14:tracePt t="22936" x="10925175" y="920750"/>
          <p14:tracePt t="22937" x="10925175" y="904875"/>
          <p14:tracePt t="22938" x="10941050" y="904875"/>
          <p14:tracePt t="22941" x="10958513" y="887413"/>
          <p14:tracePt t="22944" x="10974388" y="887413"/>
          <p14:tracePt t="22948" x="10974388" y="871538"/>
          <p14:tracePt t="22950" x="10990263" y="871538"/>
          <p14:tracePt t="22953" x="11007725" y="855663"/>
          <p14:tracePt t="22956" x="11023600" y="855663"/>
          <p14:tracePt t="22958" x="11023600" y="838200"/>
          <p14:tracePt t="22959" x="11039475" y="838200"/>
          <p14:tracePt t="22964" x="11056938" y="822325"/>
          <p14:tracePt t="22966" x="11072813" y="822325"/>
          <p14:tracePt t="22970" x="11072813" y="806450"/>
          <p14:tracePt t="22973" x="11090275" y="806450"/>
          <p14:tracePt t="22977" x="11106150" y="788988"/>
          <p14:tracePt t="22981" x="11122025" y="788988"/>
          <p14:tracePt t="22984" x="11139488" y="773113"/>
          <p14:tracePt t="22987" x="11155363" y="773113"/>
          <p14:tracePt t="22992" x="11171238" y="773113"/>
          <p14:tracePt t="22998" x="11171238" y="757238"/>
          <p14:tracePt t="22999" x="11188700" y="757238"/>
          <p14:tracePt t="23001" x="11188700" y="739775"/>
          <p14:tracePt t="23004" x="11204575" y="739775"/>
          <p14:tracePt t="23006" x="11204575" y="723900"/>
          <p14:tracePt t="23007" x="11222038" y="723900"/>
          <p14:tracePt t="23013" x="11237913" y="706438"/>
          <p14:tracePt t="23016" x="11253788" y="690563"/>
          <p14:tracePt t="23023" x="11271250" y="674688"/>
          <p14:tracePt t="23031" x="11271250" y="657225"/>
          <p14:tracePt t="23034" x="11271250" y="641350"/>
          <p14:tracePt t="23037" x="11287125" y="625475"/>
          <p14:tracePt t="23041" x="11287125" y="608013"/>
          <p14:tracePt t="23043" x="11287125" y="592138"/>
          <p14:tracePt t="23050" x="11287125" y="576263"/>
          <p14:tracePt t="23053" x="11287125" y="558800"/>
          <p14:tracePt t="23056" x="11287125" y="542925"/>
          <p14:tracePt t="23059" x="11287125" y="527050"/>
          <p14:tracePt t="23065" x="11287125" y="493713"/>
          <p14:tracePt t="23070" x="11287125" y="476250"/>
          <p14:tracePt t="23073" x="11287125" y="460375"/>
          <p14:tracePt t="23076" x="11287125" y="444500"/>
          <p14:tracePt t="23081" x="11271250" y="427038"/>
          <p14:tracePt t="23083" x="11271250" y="411163"/>
          <p14:tracePt t="23087" x="11253788" y="395288"/>
          <p14:tracePt t="23088" x="11237913" y="395288"/>
          <p14:tracePt t="23092" x="11222038" y="395288"/>
          <p14:tracePt t="23097" x="11204575" y="377825"/>
          <p14:tracePt t="23099" x="11188700" y="377825"/>
          <p14:tracePt t="23101" x="11188700" y="361950"/>
          <p14:tracePt t="23105" x="11171238" y="361950"/>
          <p14:tracePt t="23109" x="11155363" y="361950"/>
          <p14:tracePt t="23110" x="11155363" y="346075"/>
          <p14:tracePt t="23114" x="11139488" y="346075"/>
          <p14:tracePt t="23116" x="11122025" y="346075"/>
          <p14:tracePt t="23119" x="11106150" y="346075"/>
          <p14:tracePt t="23122" x="11090275" y="346075"/>
          <p14:tracePt t="23131" x="11072813" y="346075"/>
          <p14:tracePt t="23134" x="11056938" y="346075"/>
          <p14:tracePt t="23137" x="11039475" y="346075"/>
          <p14:tracePt t="23139" x="11023600" y="346075"/>
          <p14:tracePt t="23142" x="11007725" y="346075"/>
          <p14:tracePt t="23147" x="10990263" y="346075"/>
          <p14:tracePt t="23154" x="10974388" y="346075"/>
          <p14:tracePt t="23158" x="10958513" y="346075"/>
          <p14:tracePt t="23164" x="10941050" y="346075"/>
          <p14:tracePt t="23166" x="10925175" y="346075"/>
          <p14:tracePt t="23169" x="10925175" y="361950"/>
          <p14:tracePt t="23170" x="10909300" y="361950"/>
          <p14:tracePt t="23176" x="10909300" y="377825"/>
          <p14:tracePt t="23181" x="10891838" y="377825"/>
          <p14:tracePt t="23183" x="10875963" y="377825"/>
          <p14:tracePt t="23187" x="10858500" y="377825"/>
          <p14:tracePt t="23190" x="10858500" y="395288"/>
          <p14:tracePt t="23192" x="10842625" y="395288"/>
          <p14:tracePt t="23200" x="10809288" y="411163"/>
          <p14:tracePt t="23205" x="10809288" y="427038"/>
          <p14:tracePt t="23208" x="10793413" y="427038"/>
          <p14:tracePt t="23209" x="10793413" y="444500"/>
          <p14:tracePt t="23214" x="10777538" y="444500"/>
          <p14:tracePt t="23215" x="10777538" y="460375"/>
          <p14:tracePt t="23217" x="10760075" y="460375"/>
          <p14:tracePt t="23220" x="10744200" y="460375"/>
          <p14:tracePt t="23220" x="10744200" y="476250"/>
          <p14:tracePt t="23224" x="10728325" y="476250"/>
          <p14:tracePt t="23227" x="10710863" y="476250"/>
          <p14:tracePt t="23234" x="10710863" y="493713"/>
          <p14:tracePt t="23236" x="10694988" y="493713"/>
          <p14:tracePt t="23240" x="10694988" y="509588"/>
          <p14:tracePt t="23241" x="10677525" y="509588"/>
          <p14:tracePt t="23248" x="10661650" y="527050"/>
          <p14:tracePt t="23252" x="10645775" y="542925"/>
          <p14:tracePt t="23255" x="10645775" y="558800"/>
          <p14:tracePt t="23256" x="10628313" y="558800"/>
          <p14:tracePt t="23260" x="10628313" y="576263"/>
          <p14:tracePt t="23265" x="10612438" y="576263"/>
          <p14:tracePt t="23270" x="10612438" y="592138"/>
          <p14:tracePt t="23275" x="10612438" y="608013"/>
          <p14:tracePt t="23281" x="10596563" y="625475"/>
          <p14:tracePt t="23288" x="10596563" y="641350"/>
          <p14:tracePt t="23301" x="10596563" y="657225"/>
          <p14:tracePt t="23314" x="10579100" y="657225"/>
          <p14:tracePt t="24051" x="10563225" y="657225"/>
          <p14:tracePt t="24055" x="10563225" y="674688"/>
          <p14:tracePt t="24056" x="10547350" y="674688"/>
          <p14:tracePt t="24063" x="10529888" y="690563"/>
          <p14:tracePt t="24066" x="10514013" y="690563"/>
          <p14:tracePt t="24073" x="10514013" y="706438"/>
          <p14:tracePt t="24076" x="10496550" y="706438"/>
          <p14:tracePt t="24081" x="10480675" y="706438"/>
          <p14:tracePt t="24083" x="10480675" y="723900"/>
          <p14:tracePt t="24086" x="10464800" y="723900"/>
          <p14:tracePt t="24090" x="10447338" y="739775"/>
          <p14:tracePt t="24098" x="10431463" y="757238"/>
          <p14:tracePt t="24101" x="10415588" y="757238"/>
          <p14:tracePt t="24105" x="10398125" y="757238"/>
          <p14:tracePt t="24108" x="10382250" y="757238"/>
          <p14:tracePt t="24114" x="10366375" y="773113"/>
          <p14:tracePt t="24116" x="10348913" y="773113"/>
          <p14:tracePt t="24119" x="10333038" y="773113"/>
          <p14:tracePt t="24122" x="10333038" y="788988"/>
          <p14:tracePt t="24125" x="10315575" y="788988"/>
          <p14:tracePt t="24131" x="10299700" y="788988"/>
          <p14:tracePt t="24132" x="10283825" y="806450"/>
          <p14:tracePt t="24134" x="10266363" y="806450"/>
          <p14:tracePt t="24138" x="10250488" y="806450"/>
          <p14:tracePt t="24142" x="10234613" y="806450"/>
          <p14:tracePt t="24143" x="10234613" y="822325"/>
          <p14:tracePt t="24150" x="10217150" y="822325"/>
          <p14:tracePt t="24152" x="10201275" y="838200"/>
          <p14:tracePt t="24156" x="10185400" y="838200"/>
          <p14:tracePt t="24159" x="10167938" y="838200"/>
          <p14:tracePt t="24160" x="10167938" y="855663"/>
          <p14:tracePt t="24163" x="10152063" y="855663"/>
          <p14:tracePt t="24166" x="10134600" y="855663"/>
          <p14:tracePt t="24173" x="10118725" y="855663"/>
          <p14:tracePt t="24173" x="10118725" y="871538"/>
          <p14:tracePt t="24175" x="10102850" y="871538"/>
          <p14:tracePt t="24180" x="10085388" y="887413"/>
          <p14:tracePt t="24183" x="10069513" y="887413"/>
          <p14:tracePt t="24187" x="10053638" y="904875"/>
          <p14:tracePt t="24189" x="10036175" y="904875"/>
          <p14:tracePt t="24193" x="10036175" y="920750"/>
          <p14:tracePt t="24197" x="10020300" y="920750"/>
          <p14:tracePt t="24198" x="10020300" y="938213"/>
          <p14:tracePt t="24200" x="10004425" y="938213"/>
          <p14:tracePt t="24202" x="10004425" y="954088"/>
          <p14:tracePt t="24202" x="9986963" y="954088"/>
          <p14:tracePt t="24206" x="9971088" y="954088"/>
          <p14:tracePt t="24209" x="9953625" y="954088"/>
          <p14:tracePt t="24214" x="9937750" y="969963"/>
          <p14:tracePt t="24215" x="9937750" y="987425"/>
          <p14:tracePt t="24217" x="9921875" y="987425"/>
          <p14:tracePt t="24220" x="9904413" y="1003300"/>
          <p14:tracePt t="24222" x="9888538" y="1003300"/>
          <p14:tracePt t="24223" x="9888538" y="1019175"/>
          <p14:tracePt t="24224" x="9872663" y="1019175"/>
          <p14:tracePt t="24226" x="9855200" y="1019175"/>
          <p14:tracePt t="24230" x="9855200" y="1052513"/>
          <p14:tracePt t="24231" x="9839325" y="1052513"/>
          <p14:tracePt t="24233" x="9823450" y="1052513"/>
          <p14:tracePt t="24235" x="9805988" y="1052513"/>
          <p14:tracePt t="24238" x="9790113" y="1052513"/>
          <p14:tracePt t="24239" x="9772650" y="1068388"/>
          <p14:tracePt t="24240" x="9756775" y="1068388"/>
          <p14:tracePt t="24242" x="9756775" y="1085850"/>
          <p14:tracePt t="24246" x="9740900" y="1085850"/>
          <p14:tracePt t="24247" x="9740900" y="1101725"/>
          <p14:tracePt t="24248" x="9723438" y="1101725"/>
          <p14:tracePt t="24251" x="9707563" y="1101725"/>
          <p14:tracePt t="24253" x="9691688" y="1117600"/>
          <p14:tracePt t="24254" x="9674225" y="1117600"/>
          <p14:tracePt t="24255" x="9674225" y="1135063"/>
          <p14:tracePt t="24258" x="9658350" y="1135063"/>
          <p14:tracePt t="24266" x="9625013" y="1150938"/>
          <p14:tracePt t="24268" x="9609138" y="1150938"/>
          <p14:tracePt t="24271" x="9591675" y="1168400"/>
          <p14:tracePt t="24273" x="9575800" y="1168400"/>
          <p14:tracePt t="24276" x="9559925" y="1184275"/>
          <p14:tracePt t="24280" x="9559925" y="1200150"/>
          <p14:tracePt t="24281" x="9542463" y="1200150"/>
          <p14:tracePt t="24283" x="9526588" y="1217613"/>
          <p14:tracePt t="24286" x="9510713" y="1217613"/>
          <p14:tracePt t="24287" x="9510713" y="1233488"/>
          <p14:tracePt t="24289" x="9493250" y="1233488"/>
          <p14:tracePt t="24292" x="9477375" y="1233488"/>
          <p14:tracePt t="24297" x="9461500" y="1249363"/>
          <p14:tracePt t="24302" x="9444038" y="1266825"/>
          <p14:tracePt t="24304" x="9428163" y="1266825"/>
          <p14:tracePt t="24306" x="9428163" y="1282700"/>
          <p14:tracePt t="24308" x="9410700" y="1282700"/>
          <p14:tracePt t="24314" x="9394825" y="1298575"/>
          <p14:tracePt t="24315" x="9394825" y="1316038"/>
          <p14:tracePt t="24316" x="9378950" y="1316038"/>
          <p14:tracePt t="24320" x="9378950" y="1331913"/>
          <p14:tracePt t="24323" x="9361488" y="1331913"/>
          <p14:tracePt t="24330" x="9329738" y="1347788"/>
          <p14:tracePt t="24334" x="9312275" y="1365250"/>
          <p14:tracePt t="24338" x="9296400" y="1381125"/>
          <p14:tracePt t="24341" x="9280525" y="1398588"/>
          <p14:tracePt t="24346" x="9280525" y="1414463"/>
          <p14:tracePt t="24349" x="9263063" y="1414463"/>
          <p14:tracePt t="24352" x="9263063" y="1430338"/>
          <p14:tracePt t="24353" x="9247188" y="1430338"/>
          <p14:tracePt t="24356" x="9229725" y="1430338"/>
          <p14:tracePt t="24358" x="9229725" y="1447800"/>
          <p14:tracePt t="24360" x="9213850" y="1447800"/>
          <p14:tracePt t="24364" x="9197975" y="1463675"/>
          <p14:tracePt t="24366" x="9180513" y="1479550"/>
          <p14:tracePt t="24370" x="9180513" y="1497013"/>
          <p14:tracePt t="24373" x="9164638" y="1497013"/>
          <p14:tracePt t="24374" x="9164638" y="1512888"/>
          <p14:tracePt t="24375" x="9148763" y="1512888"/>
          <p14:tracePt t="24380" x="9131300" y="1528763"/>
          <p14:tracePt t="24385" x="9115425" y="1528763"/>
          <p14:tracePt t="24386" x="9097963" y="1546225"/>
          <p14:tracePt t="24387" x="9082088" y="1546225"/>
          <p14:tracePt t="24389" x="9082088" y="1562100"/>
          <p14:tracePt t="24396" x="9066213" y="1579563"/>
          <p14:tracePt t="24398" x="9048750" y="1579563"/>
          <p14:tracePt t="24400" x="9048750" y="1595438"/>
          <p14:tracePt t="24401" x="9032875" y="1595438"/>
          <p14:tracePt t="24402" x="9032875" y="1611313"/>
          <p14:tracePt t="24404" x="9017000" y="1611313"/>
          <p14:tracePt t="24407" x="8999538" y="1628775"/>
          <p14:tracePt t="24411" x="8983663" y="1628775"/>
          <p14:tracePt t="24415" x="8983663" y="1644650"/>
          <p14:tracePt t="24417" x="8967788" y="1644650"/>
          <p14:tracePt t="24419" x="8950325" y="1644650"/>
          <p14:tracePt t="24421" x="8950325" y="1660525"/>
          <p14:tracePt t="24422" x="8934450" y="1660525"/>
          <p14:tracePt t="24424" x="8934450" y="1677988"/>
          <p14:tracePt t="24424" x="8916988" y="1677988"/>
          <p14:tracePt t="24430" x="8901113" y="1693863"/>
          <p14:tracePt t="24431" x="8885238" y="1693863"/>
          <p14:tracePt t="24433" x="8885238" y="1709738"/>
          <p14:tracePt t="24438" x="8867775" y="1709738"/>
          <p14:tracePt t="24441" x="8851900" y="1709738"/>
          <p14:tracePt t="24442" x="8851900" y="1727200"/>
          <p14:tracePt t="24447" x="8836025" y="1727200"/>
          <p14:tracePt t="24447" x="8836025" y="1743075"/>
          <p14:tracePt t="24448" x="8818563" y="1743075"/>
          <p14:tracePt t="24452" x="8802688" y="1743075"/>
          <p14:tracePt t="24453" x="8802688" y="1758950"/>
          <p14:tracePt t="24458" x="8802688" y="1776413"/>
          <p14:tracePt t="24459" x="8786813" y="1776413"/>
          <p14:tracePt t="24464" x="8769350" y="1776413"/>
          <p14:tracePt t="24465" x="8769350" y="1792288"/>
          <p14:tracePt t="24469" x="8753475" y="1792288"/>
          <p14:tracePt t="24471" x="8753475" y="1809750"/>
          <p14:tracePt t="24475" x="8736013" y="1809750"/>
          <p14:tracePt t="24480" x="8720138" y="1809750"/>
          <p14:tracePt t="24485" x="8704263" y="1809750"/>
          <p14:tracePt t="24486" x="8704263" y="1825625"/>
          <p14:tracePt t="24497" x="8686800" y="1841500"/>
          <p14:tracePt t="24503" x="8670925" y="1841500"/>
          <p14:tracePt t="24505" x="8670925" y="1858963"/>
          <p14:tracePt t="24508" x="8655050" y="1858963"/>
          <p14:tracePt t="24513" x="8637588" y="1858963"/>
          <p14:tracePt t="24514" x="8637588" y="1874838"/>
          <p14:tracePt t="24518" x="8621713" y="1874838"/>
          <p14:tracePt t="24523" x="8605838" y="1874838"/>
          <p14:tracePt t="24524" x="8605838" y="1890713"/>
          <p14:tracePt t="24533" x="8588375" y="1890713"/>
          <p14:tracePt t="24534" x="8588375" y="1908175"/>
          <p14:tracePt t="24538" x="8572500" y="1908175"/>
          <p14:tracePt t="24544" x="8555038" y="1908175"/>
          <p14:tracePt t="24548" x="8539163" y="1908175"/>
          <p14:tracePt t="24553" x="8523288" y="1908175"/>
          <p14:tracePt t="24554" x="8523288" y="1924050"/>
          <p14:tracePt t="24557" x="8505825" y="1924050"/>
          <p14:tracePt t="24564" x="8505825" y="1939925"/>
          <p14:tracePt t="24570" x="8489950" y="1939925"/>
          <p14:tracePt t="24573" x="8489950" y="1957388"/>
          <p14:tracePt t="24574" x="8474075" y="1957388"/>
          <p14:tracePt t="24580" x="8456613" y="1957388"/>
          <p14:tracePt t="24585" x="8440738" y="1973263"/>
          <p14:tracePt t="24590" x="8424863" y="1973263"/>
          <p14:tracePt t="24597" x="8407400" y="1990725"/>
          <p14:tracePt t="24606" x="8407400" y="2006600"/>
          <p14:tracePt t="24609" x="8391525" y="2006600"/>
          <p14:tracePt t="24616" x="8374063" y="2006600"/>
          <p14:tracePt t="24622" x="8358188" y="2006600"/>
          <p14:tracePt t="24629" x="8342313" y="2006600"/>
          <p14:tracePt t="24638" x="8324850" y="2006600"/>
          <p14:tracePt t="25186" x="8308975" y="2006600"/>
          <p14:tracePt t="25192" x="8293100" y="2006600"/>
          <p14:tracePt t="25195" x="8275638" y="2006600"/>
          <p14:tracePt t="25198" x="8259763" y="2006600"/>
          <p14:tracePt t="25201" x="8243888" y="2006600"/>
          <p14:tracePt t="25203" x="8226425" y="2006600"/>
          <p14:tracePt t="25207" x="8210550" y="2006600"/>
          <p14:tracePt t="25209" x="8193088" y="2006600"/>
          <p14:tracePt t="25212" x="8161338" y="2006600"/>
          <p14:tracePt t="25214" x="8143875" y="2006600"/>
          <p14:tracePt t="25215" x="8128000" y="2006600"/>
          <p14:tracePt t="25219" x="8112125" y="2006600"/>
          <p14:tracePt t="25222" x="8062913" y="2006600"/>
          <p14:tracePt t="25224" x="8045450" y="2006600"/>
          <p14:tracePt t="25231" x="7980363" y="2006600"/>
          <p14:tracePt t="25233" x="7947025" y="2006600"/>
          <p14:tracePt t="25237" x="7913688" y="2006600"/>
          <p14:tracePt t="25238" x="7881938" y="2006600"/>
          <p14:tracePt t="25240" x="7864475" y="2006600"/>
          <p14:tracePt t="25241" x="7848600" y="2006600"/>
          <p14:tracePt t="25241" x="7831138" y="2006600"/>
          <p14:tracePt t="25247" x="7799388" y="2006600"/>
          <p14:tracePt t="25247" x="7781925" y="2006600"/>
          <p14:tracePt t="25249" x="7766050" y="2006600"/>
          <p14:tracePt t="25252" x="7750175" y="2006600"/>
          <p14:tracePt t="25254" x="7716838" y="2006600"/>
          <p14:tracePt t="25255" x="7700963" y="2006600"/>
          <p14:tracePt t="25256" x="7683500" y="2006600"/>
          <p14:tracePt t="25258" x="7667625" y="2006600"/>
          <p14:tracePt t="25262" x="7650163" y="2022475"/>
          <p14:tracePt t="25263" x="7634288" y="2022475"/>
          <p14:tracePt t="25264" x="7618413" y="2022475"/>
          <p14:tracePt t="25267" x="7600950" y="2022475"/>
          <p14:tracePt t="25268" x="7585075" y="2022475"/>
          <p14:tracePt t="25268" x="7569200" y="2039938"/>
          <p14:tracePt t="25270" x="7551738" y="2039938"/>
          <p14:tracePt t="25273" x="7551738" y="2055813"/>
          <p14:tracePt t="25274" x="7535863" y="2055813"/>
          <p14:tracePt t="25274" x="7519988" y="2055813"/>
          <p14:tracePt t="25275" x="7502525" y="2055813"/>
          <p14:tracePt t="25279" x="7469188" y="2071688"/>
          <p14:tracePt t="25280" x="7453313" y="2089150"/>
          <p14:tracePt t="25283" x="7437438" y="2105025"/>
          <p14:tracePt t="25283" x="7419975" y="2105025"/>
          <p14:tracePt t="25284" x="7404100" y="2105025"/>
          <p14:tracePt t="25286" x="7388225" y="2105025"/>
          <p14:tracePt t="25287" x="7370763" y="2120900"/>
          <p14:tracePt t="25289" x="7354888" y="2120900"/>
          <p14:tracePt t="25289" x="7354888" y="2138363"/>
          <p14:tracePt t="25291" x="7339013" y="2138363"/>
          <p14:tracePt t="25292" x="7321550" y="2154238"/>
          <p14:tracePt t="25296" x="7272338" y="2187575"/>
          <p14:tracePt t="25298" x="7256463" y="2203450"/>
          <p14:tracePt t="25299" x="7239000" y="2203450"/>
          <p14:tracePt t="25303" x="7173913" y="2236788"/>
          <p14:tracePt t="25304" x="7158038" y="2236788"/>
          <p14:tracePt t="25305" x="7140575" y="2236788"/>
          <p14:tracePt t="25305" x="7124700" y="2252663"/>
          <p14:tracePt t="25306" x="7107238" y="2252663"/>
          <p14:tracePt t="25308" x="7091363" y="2270125"/>
          <p14:tracePt t="25309" x="7075488" y="2270125"/>
          <p14:tracePt t="25313" x="7026275" y="2286000"/>
          <p14:tracePt t="25314" x="7008813" y="2286000"/>
          <p14:tracePt t="25316" x="6992938" y="2286000"/>
          <p14:tracePt t="25320" x="6910388" y="2319338"/>
          <p14:tracePt t="25321" x="6894513" y="2335213"/>
          <p14:tracePt t="25322" x="6877050" y="2335213"/>
          <p14:tracePt t="25324" x="6861175" y="2351088"/>
          <p14:tracePt t="25327" x="6845300" y="2351088"/>
          <p14:tracePt t="25330" x="6794500" y="2384425"/>
          <p14:tracePt t="25331" x="6778625" y="2384425"/>
          <p14:tracePt t="25332" x="6762750" y="2384425"/>
          <p14:tracePt t="25334" x="6745288" y="2384425"/>
          <p14:tracePt t="25336" x="6729413" y="2384425"/>
          <p14:tracePt t="25337" x="6713538" y="2401888"/>
          <p14:tracePt t="25339" x="6696075" y="2401888"/>
          <p14:tracePt t="25340" x="6680200" y="2401888"/>
          <p14:tracePt t="25340" x="6680200" y="2417763"/>
          <p14:tracePt t="25341" x="6664325" y="2417763"/>
          <p14:tracePt t="25346" x="6646863" y="2433638"/>
          <p14:tracePt t="25347" x="6630988" y="2433638"/>
          <p14:tracePt t="25349" x="6613525" y="2451100"/>
          <p14:tracePt t="25350" x="6597650" y="2451100"/>
          <p14:tracePt t="25353" x="6564313" y="2466975"/>
          <p14:tracePt t="25355" x="6564313" y="2482850"/>
          <p14:tracePt t="25356" x="6548438" y="2482850"/>
          <p14:tracePt t="25358" x="6532563" y="2482850"/>
          <p14:tracePt t="25362" x="6499225" y="2482850"/>
          <p14:tracePt t="25364" x="6483350" y="2500313"/>
          <p14:tracePt t="25368" x="6450013" y="2516188"/>
          <p14:tracePt t="25370" x="6432550" y="2532063"/>
          <p14:tracePt t="25370" x="6416675" y="2532063"/>
          <p14:tracePt t="25373" x="6400800" y="2549525"/>
          <p14:tracePt t="25374" x="6383338" y="2549525"/>
          <p14:tracePt t="25378" x="6383338" y="2565400"/>
          <p14:tracePt t="25380" x="6334125" y="2581275"/>
          <p14:tracePt t="25381" x="6318250" y="2581275"/>
          <p14:tracePt t="25383" x="6302375" y="2581275"/>
          <p14:tracePt t="25386" x="6269038" y="2614613"/>
          <p14:tracePt t="25388" x="6251575" y="2614613"/>
          <p14:tracePt t="25389" x="6235700" y="2632075"/>
          <p14:tracePt t="25391" x="6219825" y="2647950"/>
          <p14:tracePt t="25392" x="6202363" y="2647950"/>
          <p14:tracePt t="25396" x="6170613" y="2681288"/>
          <p14:tracePt t="25397" x="6153150" y="2681288"/>
          <p14:tracePt t="25399" x="6137275" y="2697163"/>
          <p14:tracePt t="25402" x="6103938" y="2713038"/>
          <p14:tracePt t="25403" x="6088063" y="2730500"/>
          <p14:tracePt t="25404" x="6088063" y="2746375"/>
          <p14:tracePt t="25405" x="6070600" y="2746375"/>
          <p14:tracePt t="25406" x="6054725" y="2762250"/>
          <p14:tracePt t="25407" x="6038850" y="2779713"/>
          <p14:tracePt t="25411" x="6021388" y="2779713"/>
          <p14:tracePt t="25413" x="5972175" y="2844800"/>
          <p14:tracePt t="25414" x="5956300" y="2862263"/>
          <p14:tracePt t="25416" x="5922963" y="2878138"/>
          <p14:tracePt t="25416" x="5907088" y="2894013"/>
          <p14:tracePt t="25417" x="5907088" y="2911475"/>
          <p14:tracePt t="25418" x="5889625" y="2943225"/>
          <p14:tracePt t="25421" x="5857875" y="2976563"/>
          <p14:tracePt t="25421" x="5840413" y="2976563"/>
          <p14:tracePt t="25422" x="5824538" y="2992438"/>
          <p14:tracePt t="25423" x="5808663" y="3009900"/>
          <p14:tracePt t="25424" x="5791200" y="3025775"/>
          <p14:tracePt t="25427" x="5791200" y="3043238"/>
          <p14:tracePt t="25429" x="5726113" y="3092450"/>
          <p14:tracePt t="25430" x="5708650" y="3092450"/>
          <p14:tracePt t="25431" x="5692775" y="3108325"/>
          <p14:tracePt t="25432" x="5676900" y="3141663"/>
          <p14:tracePt t="25433" x="5659438" y="3157538"/>
          <p14:tracePt t="25435" x="5643563" y="3173413"/>
          <p14:tracePt t="25436" x="5627688" y="3173413"/>
          <p14:tracePt t="25437" x="5610225" y="3190875"/>
          <p14:tracePt t="25438" x="5594350" y="3206750"/>
          <p14:tracePt t="25440" x="5561013" y="3240088"/>
          <p14:tracePt t="25441" x="5545138" y="3255963"/>
          <p14:tracePt t="25445" x="5478463" y="3289300"/>
          <p14:tracePt t="25447" x="5446713" y="3322638"/>
          <p14:tracePt t="25448" x="5429250" y="3338513"/>
          <p14:tracePt t="25449" x="5413375" y="3354388"/>
          <p14:tracePt t="25452" x="5346700" y="3387725"/>
          <p14:tracePt t="25454" x="5330825" y="3403600"/>
          <p14:tracePt t="25455" x="5314950" y="3421063"/>
          <p14:tracePt t="25456" x="5297488" y="3436938"/>
          <p14:tracePt t="25456" x="5281613" y="3454400"/>
          <p14:tracePt t="25457" x="5265738" y="3454400"/>
          <p14:tracePt t="25459" x="5248275" y="3470275"/>
          <p14:tracePt t="25463" x="5199063" y="3503613"/>
          <p14:tracePt t="25464" x="5183188" y="3519488"/>
          <p14:tracePt t="25465" x="5165725" y="3519488"/>
          <p14:tracePt t="25466" x="5149850" y="3535363"/>
          <p14:tracePt t="25469" x="5116513" y="3568700"/>
          <p14:tracePt t="25470" x="5116513" y="3584575"/>
          <p14:tracePt t="25470" x="5100638" y="3584575"/>
          <p14:tracePt t="25471" x="5084763" y="3584575"/>
          <p14:tracePt t="25472" x="5067300" y="3584575"/>
          <p14:tracePt t="25473" x="5051425" y="3602038"/>
          <p14:tracePt t="25474" x="5051425" y="3617913"/>
          <p14:tracePt t="25479" x="5018088" y="3651250"/>
          <p14:tracePt t="25480" x="5002213" y="3651250"/>
          <p14:tracePt t="25481" x="4984750" y="3667125"/>
          <p14:tracePt t="25484" x="4953000" y="3684588"/>
          <p14:tracePt t="25487" x="4953000" y="3700463"/>
          <p14:tracePt t="25488" x="4935538" y="3700463"/>
          <p14:tracePt t="25489" x="4919663" y="3716338"/>
          <p14:tracePt t="25491" x="4903788" y="3733800"/>
          <p14:tracePt t="25492" x="4886325" y="3733800"/>
          <p14:tracePt t="25498" x="4852988" y="3783013"/>
          <p14:tracePt t="25501" x="4821238" y="3783013"/>
          <p14:tracePt t="25503" x="4787900" y="3814763"/>
          <p14:tracePt t="25504" x="4772025" y="3832225"/>
          <p14:tracePt t="25506" x="4772025" y="3848100"/>
          <p14:tracePt t="25507" x="4754563" y="3848100"/>
          <p14:tracePt t="25508" x="4738688" y="3865563"/>
          <p14:tracePt t="25512" x="4689475" y="3897313"/>
          <p14:tracePt t="25513" x="4672013" y="3897313"/>
          <p14:tracePt t="25514" x="4672013" y="3914775"/>
          <p14:tracePt t="25516" x="4656138" y="3930650"/>
          <p14:tracePt t="25519" x="4606925" y="3963988"/>
          <p14:tracePt t="25520" x="4591050" y="3963988"/>
          <p14:tracePt t="25521" x="4573588" y="3979863"/>
          <p14:tracePt t="25521" x="4573588" y="3995738"/>
          <p14:tracePt t="25522" x="4557713" y="3995738"/>
          <p14:tracePt t="25523" x="4541838" y="4013200"/>
          <p14:tracePt t="25525" x="4524375" y="4029075"/>
          <p14:tracePt t="25529" x="4475163" y="4062413"/>
          <p14:tracePt t="25530" x="4459288" y="4078288"/>
          <p14:tracePt t="25531" x="4441825" y="4095750"/>
          <p14:tracePt t="25534" x="4410075" y="4127500"/>
          <p14:tracePt t="25535" x="4392613" y="4160838"/>
          <p14:tracePt t="25536" x="4376738" y="4160838"/>
          <p14:tracePt t="25537" x="4360863" y="4176713"/>
          <p14:tracePt t="25539" x="4310063" y="4210050"/>
          <p14:tracePt t="25540" x="4294188" y="4225925"/>
          <p14:tracePt t="25541" x="4294188" y="4243388"/>
          <p14:tracePt t="25546" x="4229100" y="4308475"/>
          <p14:tracePt t="25547" x="4211638" y="4325938"/>
          <p14:tracePt t="25548" x="4195763" y="4341813"/>
          <p14:tracePt t="25549" x="4179888" y="4357688"/>
          <p14:tracePt t="25549" x="4179888" y="4375150"/>
          <p14:tracePt t="25551" x="4162425" y="4375150"/>
          <p14:tracePt t="25551" x="4146550" y="4391025"/>
          <p14:tracePt t="25552" x="4129088" y="4424363"/>
          <p14:tracePt t="25553" x="4113213" y="4440238"/>
          <p14:tracePt t="25555" x="4097338" y="4456113"/>
          <p14:tracePt t="25555" x="4079875" y="4473575"/>
          <p14:tracePt t="25556" x="4079875" y="4489450"/>
          <p14:tracePt t="25558" x="4064000" y="4506913"/>
          <p14:tracePt t="25560" x="4048125" y="4522788"/>
          <p14:tracePt t="25563" x="3981450" y="4605338"/>
          <p14:tracePt t="25564" x="3965575" y="4621213"/>
          <p14:tracePt t="25566" x="3948113" y="4637088"/>
          <p14:tracePt t="25567" x="3932238" y="4670425"/>
          <p14:tracePt t="25570" x="3883025" y="4737100"/>
          <p14:tracePt t="25571" x="3867150" y="4752975"/>
          <p14:tracePt t="25573" x="3849688" y="4768850"/>
          <p14:tracePt t="25574" x="3849688" y="4786313"/>
          <p14:tracePt t="25575" x="3833813" y="4802188"/>
          <p14:tracePt t="25580" x="3751263" y="4884738"/>
          <p14:tracePt t="25581" x="3751263" y="4900613"/>
          <p14:tracePt t="25582" x="3735388" y="4918075"/>
          <p14:tracePt t="25584" x="3702050" y="4949825"/>
          <p14:tracePt t="25589" x="3636963" y="5016500"/>
          <p14:tracePt t="25590" x="3619500" y="5032375"/>
          <p14:tracePt t="25592" x="3586163" y="5065713"/>
          <p14:tracePt t="25595" x="3554413" y="5099050"/>
          <p14:tracePt t="25596" x="3536950" y="5114925"/>
          <p14:tracePt t="25597" x="3521075" y="5130800"/>
          <p14:tracePt t="25598" x="3505200" y="5148263"/>
          <p14:tracePt t="25599" x="3487738" y="5148263"/>
          <p14:tracePt t="25602" x="3438525" y="5197475"/>
          <p14:tracePt t="25603" x="3422650" y="5213350"/>
          <p14:tracePt t="25604" x="3405188" y="5229225"/>
          <p14:tracePt t="25605" x="3389313" y="5262563"/>
          <p14:tracePt t="25606" x="3373438" y="5278438"/>
          <p14:tracePt t="25607" x="3355975" y="5278438"/>
          <p14:tracePt t="25608" x="3340100" y="5295900"/>
          <p14:tracePt t="25609" x="3324225" y="5311775"/>
          <p14:tracePt t="25612" x="3290888" y="5360988"/>
          <p14:tracePt t="25613" x="3275013" y="5378450"/>
          <p14:tracePt t="25614" x="3241675" y="5378450"/>
          <p14:tracePt t="25615" x="3224213" y="5427663"/>
          <p14:tracePt t="25616" x="3208338" y="5427663"/>
          <p14:tracePt t="25617" x="3192463" y="5443538"/>
          <p14:tracePt t="25617" x="3192463" y="5459413"/>
          <p14:tracePt t="25619" x="3175000" y="5476875"/>
          <p14:tracePt t="25620" x="3159125" y="5492750"/>
          <p14:tracePt t="25620" x="3143250" y="5526088"/>
          <p14:tracePt t="25621" x="3109913" y="5541963"/>
          <p14:tracePt t="25622" x="3094038" y="5559425"/>
          <p14:tracePt t="25623" x="3076575" y="5559425"/>
          <p14:tracePt t="25624" x="3060700" y="5575300"/>
          <p14:tracePt t="25629" x="3011488" y="5657850"/>
          <p14:tracePt t="25631" x="2994025" y="5673725"/>
          <p14:tracePt t="25633" x="2962275" y="5689600"/>
          <p14:tracePt t="25635" x="2944813" y="5722938"/>
          <p14:tracePt t="25637" x="2895600" y="5772150"/>
          <p14:tracePt t="25639" x="2879725" y="5789613"/>
          <p14:tracePt t="25640" x="2846388" y="5821363"/>
          <p14:tracePt t="25641" x="2846388" y="5838825"/>
          <p14:tracePt t="25649" x="2747963" y="5970588"/>
          <p14:tracePt t="25650" x="2747963" y="5986463"/>
          <p14:tracePt t="25651" x="2730500" y="6002338"/>
          <p14:tracePt t="25653" x="2730500" y="6019800"/>
          <p14:tracePt t="25653" x="2714625" y="6051550"/>
          <p14:tracePt t="25654" x="2698750" y="6069013"/>
          <p14:tracePt t="25655" x="2698750" y="6084888"/>
          <p14:tracePt t="25656" x="2681288" y="6100763"/>
          <p14:tracePt t="25672" x="2566988" y="6348413"/>
          <p14:tracePt t="25673" x="2566988" y="6364288"/>
          <p14:tracePt t="25674" x="2549525" y="6381750"/>
          <p14:tracePt t="25675" x="2549525" y="6397625"/>
          <p14:tracePt t="25680" x="2517775" y="6480175"/>
          <p14:tracePt t="25681" x="2517775" y="6496050"/>
          <p14:tracePt t="25682" x="2517775" y="6529388"/>
          <p14:tracePt t="25684" x="2500313" y="6562725"/>
          <p14:tracePt t="25686" x="2500313" y="6594475"/>
          <p14:tracePt t="25687" x="2484438" y="6611938"/>
          <p14:tracePt t="25688" x="2484438" y="6627813"/>
          <p14:tracePt t="25689" x="2468563" y="6661150"/>
          <p14:tracePt t="25690" x="2468563" y="6677025"/>
          <p14:tracePt t="25694" x="2451100" y="6692900"/>
          <p14:tracePt t="25696" x="2435225" y="6792913"/>
          <p14:tracePt t="25697" x="2435225" y="6808788"/>
          <p14:tracePt t="25698" x="2435225" y="6824663"/>
          <p14:tracePt t="31220" x="3373438" y="6842125"/>
          <p14:tracePt t="31222" x="3405188" y="6824663"/>
          <p14:tracePt t="31224" x="3471863" y="6792913"/>
          <p14:tracePt t="31226" x="3505200" y="6775450"/>
          <p14:tracePt t="31227" x="3536950" y="6775450"/>
          <p14:tracePt t="31232" x="3668713" y="6710363"/>
          <p14:tracePt t="31233" x="3702050" y="6692900"/>
          <p14:tracePt t="31234" x="3717925" y="6677025"/>
          <p14:tracePt t="31234" x="3735388" y="6677025"/>
          <p14:tracePt t="31236" x="3784600" y="6643688"/>
          <p14:tracePt t="31246" x="4064000" y="6496050"/>
          <p14:tracePt t="31249" x="4113213" y="6462713"/>
          <p14:tracePt t="31250" x="4179888" y="6430963"/>
          <p14:tracePt t="31251" x="4211638" y="6413500"/>
          <p14:tracePt t="31252" x="4244975" y="6397625"/>
          <p14:tracePt t="31252" x="4278313" y="6364288"/>
          <p14:tracePt t="31253" x="4294188" y="6348413"/>
          <p14:tracePt t="31258" x="4425950" y="6265863"/>
          <p14:tracePt t="31259" x="4459288" y="6249988"/>
          <p14:tracePt t="31261" x="4541838" y="6183313"/>
          <p14:tracePt t="31262" x="4573588" y="6167438"/>
          <p14:tracePt t="31263" x="4606925" y="6151563"/>
          <p14:tracePt t="31264" x="4640263" y="6118225"/>
          <p14:tracePt t="31265" x="4672013" y="6100763"/>
          <p14:tracePt t="31266" x="4722813" y="6069013"/>
          <p14:tracePt t="31268" x="4787900" y="6035675"/>
          <p14:tracePt t="31268" x="4821238" y="6002338"/>
          <p14:tracePt t="31269" x="4852988" y="5986463"/>
          <p14:tracePt t="31271" x="4886325" y="5953125"/>
          <p14:tracePt t="31274" x="5002213" y="5888038"/>
          <p14:tracePt t="31275" x="5033963" y="5870575"/>
          <p14:tracePt t="31276" x="5067300" y="5821363"/>
          <p14:tracePt t="31277" x="5100638" y="5805488"/>
          <p14:tracePt t="31279" x="5133975" y="5789613"/>
          <p14:tracePt t="31280" x="5199063" y="5740400"/>
          <p14:tracePt t="31280" x="5232400" y="5707063"/>
          <p14:tracePt t="31281" x="5265738" y="5689600"/>
          <p14:tracePt t="31282" x="5297488" y="5673725"/>
          <p14:tracePt t="31283" x="5330825" y="5640388"/>
          <p14:tracePt t="31285" x="5364163" y="5624513"/>
          <p14:tracePt t="31285" x="5413375" y="5608638"/>
          <p14:tracePt t="31287" x="5446713" y="5575300"/>
          <p14:tracePt t="31291" x="5578475" y="5492750"/>
          <p14:tracePt t="31292" x="5610225" y="5476875"/>
          <p14:tracePt t="31293" x="5643563" y="5443538"/>
          <p14:tracePt t="31294" x="5659438" y="5443538"/>
          <p14:tracePt t="31295" x="5692775" y="5410200"/>
          <p14:tracePt t="31298" x="5791200" y="5360988"/>
          <p14:tracePt t="31299" x="5824538" y="5345113"/>
          <p14:tracePt t="31299" x="5840413" y="5329238"/>
          <p14:tracePt t="31300" x="5873750" y="5295900"/>
          <p14:tracePt t="31301" x="5907088" y="5278438"/>
          <p14:tracePt t="31302" x="5940425" y="5262563"/>
          <p14:tracePt t="31303" x="5972175" y="5246688"/>
          <p14:tracePt t="31308" x="6070600" y="5180013"/>
          <p14:tracePt t="31310" x="6121400" y="5148263"/>
          <p14:tracePt t="31315" x="6251575" y="5065713"/>
          <p14:tracePt t="31316" x="6284913" y="5065713"/>
          <p14:tracePt t="31318" x="6334125" y="5032375"/>
          <p14:tracePt t="31319" x="6367463" y="5016500"/>
          <p14:tracePt t="31320" x="6400800" y="4999038"/>
          <p14:tracePt t="31322" x="6416675" y="4983163"/>
          <p14:tracePt t="31325" x="6515100" y="4933950"/>
          <p14:tracePt t="31326" x="6548438" y="4918075"/>
          <p14:tracePt t="31328" x="6597650" y="4884738"/>
          <p14:tracePt t="31329" x="6630988" y="4867275"/>
          <p14:tracePt t="31332" x="6713538" y="4818063"/>
          <p14:tracePt t="31333" x="6745288" y="4802188"/>
          <p14:tracePt t="31334" x="6762750" y="4786313"/>
          <p14:tracePt t="31335" x="6794500" y="4786313"/>
          <p14:tracePt t="31336" x="6827838" y="4786313"/>
          <p14:tracePt t="31337" x="6861175" y="4752975"/>
          <p14:tracePt t="31341" x="6975475" y="4703763"/>
          <p14:tracePt t="31345" x="7075488" y="4637088"/>
          <p14:tracePt t="31346" x="7091363" y="4621213"/>
          <p14:tracePt t="31347" x="7124700" y="4605338"/>
          <p14:tracePt t="31348" x="7158038" y="4587875"/>
          <p14:tracePt t="31348" x="7173913" y="4572000"/>
          <p14:tracePt t="31349" x="7207250" y="4556125"/>
          <p14:tracePt t="31350" x="7239000" y="4538663"/>
          <p14:tracePt t="31351" x="7272338" y="4522788"/>
          <p14:tracePt t="31352" x="7288213" y="4506913"/>
          <p14:tracePt t="31353" x="7321550" y="4489450"/>
          <p14:tracePt t="31358" x="7404100" y="4440238"/>
          <p14:tracePt t="31359" x="7437438" y="4424363"/>
          <p14:tracePt t="31360" x="7469188" y="4406900"/>
          <p14:tracePt t="31362" x="7519988" y="4375150"/>
          <p14:tracePt t="31363" x="7551738" y="4357688"/>
          <p14:tracePt t="31364" x="7569200" y="4341813"/>
          <p14:tracePt t="31365" x="7600950" y="4325938"/>
          <p14:tracePt t="31366" x="7618413" y="4308475"/>
          <p14:tracePt t="31367" x="7634288" y="4292600"/>
          <p14:tracePt t="31368" x="7650163" y="4276725"/>
          <p14:tracePt t="31369" x="7683500" y="4276725"/>
          <p14:tracePt t="31370" x="7716838" y="4259263"/>
          <p14:tracePt t="31375" x="7799388" y="4194175"/>
          <p14:tracePt t="31377" x="7864475" y="4144963"/>
          <p14:tracePt t="31378" x="7881938" y="4127500"/>
          <p14:tracePt t="31379" x="7897813" y="4127500"/>
          <p14:tracePt t="31379" x="7931150" y="4111625"/>
          <p14:tracePt t="31380" x="7947025" y="4095750"/>
          <p14:tracePt t="31381" x="7962900" y="4078288"/>
          <p14:tracePt t="31382" x="7980363" y="4062413"/>
          <p14:tracePt t="31384" x="7996238" y="4044950"/>
          <p14:tracePt t="31384" x="8012113" y="4044950"/>
          <p14:tracePt t="31385" x="8029575" y="4029075"/>
          <p14:tracePt t="31386" x="8062913" y="4013200"/>
          <p14:tracePt t="31391" x="8128000" y="3963988"/>
          <p14:tracePt t="31392" x="8143875" y="3946525"/>
          <p14:tracePt t="31393" x="8161338" y="3946525"/>
          <p14:tracePt t="31394" x="8177213" y="3930650"/>
          <p14:tracePt t="31395" x="8193088" y="3914775"/>
          <p14:tracePt t="31397" x="8210550" y="3897313"/>
          <p14:tracePt t="31399" x="8243888" y="3881438"/>
          <p14:tracePt t="31400" x="8259763" y="3865563"/>
          <p14:tracePt t="31401" x="8275638" y="3848100"/>
          <p14:tracePt t="31402" x="8293100" y="3848100"/>
          <p14:tracePt t="31403" x="8308975" y="3832225"/>
          <p14:tracePt t="31406" x="8308975" y="3814763"/>
          <p14:tracePt t="31411" x="8407400" y="3765550"/>
          <p14:tracePt t="31412" x="8407400" y="3749675"/>
          <p14:tracePt t="31413" x="8424863" y="3733800"/>
          <p14:tracePt t="31415" x="8440738" y="3716338"/>
          <p14:tracePt t="31416" x="8456613" y="3716338"/>
          <p14:tracePt t="31417" x="8456613" y="3700463"/>
          <p14:tracePt t="31417" x="8474075" y="3700463"/>
          <p14:tracePt t="31420" x="8489950" y="3700463"/>
          <p14:tracePt t="31421" x="8489950" y="3684588"/>
          <p14:tracePt t="31424" x="8505825" y="3667125"/>
          <p14:tracePt t="31426" x="8505825" y="3651250"/>
          <p14:tracePt t="31429" x="8523288" y="3633788"/>
          <p14:tracePt t="31433" x="8523288" y="3617913"/>
          <p14:tracePt t="31434" x="8539163" y="3617913"/>
          <p14:tracePt t="31517" x="8539163" y="3602038"/>
          <p14:tracePt t="31523" x="8555038" y="3602038"/>
          <p14:tracePt t="31526" x="8555038" y="3584575"/>
          <p14:tracePt t="31531" x="8555038" y="3568700"/>
          <p14:tracePt t="31537" x="8555038" y="3552825"/>
          <p14:tracePt t="31543" x="8555038" y="3535363"/>
          <p14:tracePt t="31545" x="8572500" y="3535363"/>
          <p14:tracePt t="31548" x="8572500" y="3519488"/>
          <p14:tracePt t="31622" x="8572500" y="3503613"/>
          <p14:tracePt t="31629" x="8588375" y="3503613"/>
          <p14:tracePt t="31630" x="8588375" y="3486150"/>
          <p14:tracePt t="31635" x="8588375" y="3470275"/>
          <p14:tracePt t="31638" x="8605838" y="3470275"/>
          <p14:tracePt t="31640" x="8605838" y="3454400"/>
          <p14:tracePt t="31643" x="8605838" y="3436938"/>
          <p14:tracePt t="31647" x="8605838" y="3421063"/>
          <p14:tracePt t="31651" x="8621713" y="3421063"/>
          <p14:tracePt t="31657" x="8637588" y="3403600"/>
          <p14:tracePt t="31660" x="8637588" y="3387725"/>
          <p14:tracePt t="31663" x="8655050" y="3371850"/>
          <p14:tracePt t="31666" x="8655050" y="3354388"/>
          <p14:tracePt t="31667" x="8670925" y="3354388"/>
          <p14:tracePt t="31670" x="8670925" y="3338513"/>
          <p14:tracePt t="31675" x="8686800" y="3322638"/>
          <p14:tracePt t="31680" x="8704263" y="3289300"/>
          <p14:tracePt t="31681" x="8720138" y="3273425"/>
          <p14:tracePt t="31682" x="8720138" y="3255963"/>
          <p14:tracePt t="31683" x="8736013" y="3255963"/>
          <p14:tracePt t="31685" x="8753475" y="3240088"/>
          <p14:tracePt t="31686" x="8753475" y="3224213"/>
          <p14:tracePt t="31690" x="8769350" y="3224213"/>
          <p14:tracePt t="31691" x="8786813" y="3206750"/>
          <p14:tracePt t="31694" x="8786813" y="3190875"/>
          <p14:tracePt t="31697" x="8802688" y="3157538"/>
          <p14:tracePt t="31698" x="8818563" y="3141663"/>
          <p14:tracePt t="31698" x="8836025" y="3141663"/>
          <p14:tracePt t="31699" x="8836025" y="3124200"/>
          <p14:tracePt t="31701" x="8851900" y="3124200"/>
          <p14:tracePt t="31703" x="8867775" y="3108325"/>
          <p14:tracePt t="31706" x="8867775" y="3092450"/>
          <p14:tracePt t="31707" x="8885238" y="3059113"/>
          <p14:tracePt t="31708" x="8901113" y="3043238"/>
          <p14:tracePt t="31710" x="8916988" y="3043238"/>
          <p14:tracePt t="31711" x="8934450" y="3025775"/>
          <p14:tracePt t="31712" x="8950325" y="3025775"/>
          <p14:tracePt t="31712" x="8950325" y="3009900"/>
          <p14:tracePt t="31713" x="8967788" y="2992438"/>
          <p14:tracePt t="31716" x="8983663" y="2976563"/>
          <p14:tracePt t="31716" x="8983663" y="2960688"/>
          <p14:tracePt t="31718" x="8999538" y="2943225"/>
          <p14:tracePt t="31720" x="9017000" y="2943225"/>
          <p14:tracePt t="31724" x="9066213" y="2894013"/>
          <p14:tracePt t="31725" x="9066213" y="2878138"/>
          <p14:tracePt t="31726" x="9082088" y="2878138"/>
          <p14:tracePt t="31727" x="9082088" y="2862263"/>
          <p14:tracePt t="31728" x="9097963" y="2844800"/>
          <p14:tracePt t="31731" x="9115425" y="2844800"/>
          <p14:tracePt t="31733" x="9148763" y="2813050"/>
          <p14:tracePt t="31733" x="9164638" y="2795588"/>
          <p14:tracePt t="31735" x="9180513" y="2779713"/>
          <p14:tracePt t="31736" x="9180513" y="2762250"/>
          <p14:tracePt t="31741" x="9229725" y="2746375"/>
          <p14:tracePt t="31743" x="9247188" y="2730500"/>
          <p14:tracePt t="31745" x="9263063" y="2713038"/>
          <p14:tracePt t="31748" x="9296400" y="2681288"/>
          <p14:tracePt t="31749" x="9312275" y="2681288"/>
          <p14:tracePt t="31750" x="9329738" y="2663825"/>
          <p14:tracePt t="31752" x="9345613" y="2647950"/>
          <p14:tracePt t="31758" x="9394825" y="2614613"/>
          <p14:tracePt t="31759" x="9410700" y="2614613"/>
          <p14:tracePt t="31761" x="9428163" y="2598738"/>
          <p14:tracePt t="31762" x="9444038" y="2598738"/>
          <p14:tracePt t="31762" x="9444038" y="2581275"/>
          <p14:tracePt t="31764" x="9461500" y="2581275"/>
          <p14:tracePt t="31766" x="9461500" y="2565400"/>
          <p14:tracePt t="31767" x="9477375" y="2565400"/>
          <p14:tracePt t="31768" x="9493250" y="2565400"/>
          <p14:tracePt t="31770" x="9510713" y="2565400"/>
          <p14:tracePt t="31774" x="9542463" y="2549525"/>
          <p14:tracePt t="31776" x="9559925" y="2549525"/>
          <p14:tracePt t="31777" x="9559925" y="2532063"/>
          <p14:tracePt t="31780" x="9575800" y="2532063"/>
          <p14:tracePt t="31782" x="9591675" y="2516188"/>
          <p14:tracePt t="31783" x="9609138" y="2516188"/>
          <p14:tracePt t="31785" x="9609138" y="2500313"/>
          <p14:tracePt t="31786" x="9625013" y="2500313"/>
          <p14:tracePt t="31792" x="9658350" y="2482850"/>
          <p14:tracePt t="31798" x="9674225" y="2466975"/>
          <p14:tracePt t="31807" x="9691688" y="2466975"/>
          <p14:tracePt t="32008" x="9674225" y="2466975"/>
          <p14:tracePt t="32013" x="9642475" y="2466975"/>
          <p14:tracePt t="32015" x="9625013" y="2482850"/>
          <p14:tracePt t="32015" x="9609138" y="2482850"/>
          <p14:tracePt t="32017" x="9591675" y="2500313"/>
          <p14:tracePt t="32019" x="9575800" y="2500313"/>
          <p14:tracePt t="32020" x="9575800" y="2516188"/>
          <p14:tracePt t="32024" x="9510713" y="2532063"/>
          <p14:tracePt t="32024" x="9493250" y="2549525"/>
          <p14:tracePt t="32027" x="9477375" y="2549525"/>
          <p14:tracePt t="32029" x="9428163" y="2565400"/>
          <p14:tracePt t="32030" x="9394825" y="2581275"/>
          <p14:tracePt t="32031" x="9378950" y="2598738"/>
          <p14:tracePt t="32032" x="9345613" y="2614613"/>
          <p14:tracePt t="32035" x="9329738" y="2632075"/>
          <p14:tracePt t="32036" x="9296400" y="2647950"/>
          <p14:tracePt t="32038" x="9280525" y="2647950"/>
          <p14:tracePt t="32041" x="9197975" y="2681288"/>
          <p14:tracePt t="32042" x="9164638" y="2697163"/>
          <p14:tracePt t="32043" x="9148763" y="2713038"/>
          <p14:tracePt t="32044" x="9115425" y="2730500"/>
          <p14:tracePt t="32047" x="9032875" y="2762250"/>
          <p14:tracePt t="32047" x="8999538" y="2779713"/>
          <p14:tracePt t="32048" x="8983663" y="2795588"/>
          <p14:tracePt t="32049" x="8950325" y="2813050"/>
          <p14:tracePt t="32050" x="8916988" y="2828925"/>
          <p14:tracePt t="32051" x="8885238" y="2844800"/>
          <p14:tracePt t="32052" x="8851900" y="2844800"/>
          <p14:tracePt t="32057" x="8736013" y="2911475"/>
          <p14:tracePt t="32058" x="8704263" y="2927350"/>
          <p14:tracePt t="32059" x="8655050" y="2943225"/>
          <p14:tracePt t="32062" x="8637588" y="2960688"/>
          <p14:tracePt t="32063" x="8523288" y="3009900"/>
          <p14:tracePt t="32064" x="8489950" y="3025775"/>
          <p14:tracePt t="32065" x="8456613" y="3043238"/>
          <p14:tracePt t="32066" x="8407400" y="3059113"/>
          <p14:tracePt t="32067" x="8374063" y="3074988"/>
          <p14:tracePt t="32068" x="8308975" y="3092450"/>
          <p14:tracePt t="32069" x="8275638" y="3108325"/>
          <p14:tracePt t="32070" x="8226425" y="3124200"/>
          <p14:tracePt t="32074" x="8045450" y="3206750"/>
          <p14:tracePt t="32075" x="7996238" y="3224213"/>
          <p14:tracePt t="32076" x="7962900" y="3255963"/>
          <p14:tracePt t="32077" x="7913688" y="3273425"/>
          <p14:tracePt t="32078" x="7848600" y="3289300"/>
          <p14:tracePt t="32079" x="7815263" y="3305175"/>
          <p14:tracePt t="32080" x="7766050" y="3322638"/>
          <p14:tracePt t="32081" x="7716838" y="3338513"/>
          <p14:tracePt t="32081" x="7650163" y="3354388"/>
          <p14:tracePt t="32083" x="7618413" y="3387725"/>
          <p14:tracePt t="32084" x="7551738" y="3421063"/>
          <p14:tracePt t="32085" x="7519988" y="3436938"/>
          <p14:tracePt t="32086" x="7453313" y="3454400"/>
          <p14:tracePt t="32088" x="7404100" y="3470275"/>
          <p14:tracePt t="32091" x="7189788" y="3552825"/>
          <p14:tracePt t="32093" x="7075488" y="3617913"/>
          <p14:tracePt t="32094" x="7026275" y="3633788"/>
          <p14:tracePt t="32095" x="6975475" y="3651250"/>
          <p14:tracePt t="32096" x="6910388" y="3684588"/>
          <p14:tracePt t="32097" x="6861175" y="3700463"/>
          <p14:tracePt t="32098" x="6811963" y="3716338"/>
          <p14:tracePt t="32099" x="6745288" y="3765550"/>
          <p14:tracePt t="32100" x="6696075" y="3783013"/>
          <p14:tracePt t="32101" x="6646863" y="3798888"/>
          <p14:tracePt t="32101" x="6581775" y="3814763"/>
          <p14:tracePt t="32102" x="6515100" y="3848100"/>
          <p14:tracePt t="32105" x="6450013" y="3865563"/>
          <p14:tracePt t="32107" x="6284913" y="3946525"/>
          <p14:tracePt t="32108" x="6235700" y="3963988"/>
          <p14:tracePt t="32109" x="6186488" y="3979863"/>
          <p14:tracePt t="32110" x="6121400" y="4013200"/>
          <p14:tracePt t="32112" x="6070600" y="4029075"/>
          <p14:tracePt t="32113" x="5940425" y="4095750"/>
          <p14:tracePt t="32114" x="5889625" y="4111625"/>
          <p14:tracePt t="32116" x="5824538" y="4144963"/>
          <p14:tracePt t="32117" x="5726113" y="4176713"/>
          <p14:tracePt t="32119" x="5610225" y="4243388"/>
          <p14:tracePt t="32122" x="5561013" y="4259263"/>
          <p14:tracePt t="32123" x="5397500" y="4325938"/>
          <p14:tracePt t="32125" x="5346700" y="4357688"/>
          <p14:tracePt t="32127" x="5183188" y="4440238"/>
          <p14:tracePt t="32128" x="5116513" y="4473575"/>
          <p14:tracePt t="32129" x="5067300" y="4489450"/>
          <p14:tracePt t="32130" x="5018088" y="4522788"/>
          <p14:tracePt t="32131" x="4953000" y="4538663"/>
          <p14:tracePt t="32132" x="4903788" y="4572000"/>
          <p14:tracePt t="32133" x="4870450" y="4605338"/>
          <p14:tracePt t="32133" x="4821238" y="4621213"/>
          <p14:tracePt t="32134" x="4754563" y="4654550"/>
          <p14:tracePt t="32135" x="4705350" y="4687888"/>
          <p14:tracePt t="32137" x="4640263" y="4703763"/>
          <p14:tracePt t="32141" x="4441825" y="4818063"/>
          <p14:tracePt t="32142" x="4410075" y="4851400"/>
          <p14:tracePt t="32143" x="4360863" y="4867275"/>
          <p14:tracePt t="32144" x="4310063" y="4900613"/>
          <p14:tracePt t="32145" x="4278313" y="4933950"/>
          <p14:tracePt t="32146" x="4211638" y="4967288"/>
          <p14:tracePt t="32147" x="4179888" y="4983163"/>
          <p14:tracePt t="32148" x="4129088" y="5016500"/>
          <p14:tracePt t="32150" x="4030663" y="5065713"/>
          <p14:tracePt t="32151" x="3981450" y="5114925"/>
          <p14:tracePt t="32151" x="3948113" y="5130800"/>
          <p14:tracePt t="32152" x="3916363" y="5164138"/>
          <p14:tracePt t="32157" x="3735388" y="5262563"/>
          <p14:tracePt t="32158" x="3702050" y="5278438"/>
          <p14:tracePt t="32161" x="3570288" y="5378450"/>
          <p14:tracePt t="32162" x="3536950" y="5394325"/>
          <p14:tracePt t="32163" x="3487738" y="5427663"/>
          <p14:tracePt t="32165" x="3422650" y="5476875"/>
          <p14:tracePt t="32166" x="3389313" y="5492750"/>
          <p14:tracePt t="32167" x="3355975" y="5526088"/>
          <p14:tracePt t="32168" x="3324225" y="5541963"/>
          <p14:tracePt t="32169" x="3275013" y="5575300"/>
          <p14:tracePt t="32170" x="3241675" y="5591175"/>
          <p14:tracePt t="32174" x="3109913" y="5722938"/>
          <p14:tracePt t="32177" x="2978150" y="5805488"/>
          <p14:tracePt t="32179" x="2962275" y="5838825"/>
          <p14:tracePt t="32180" x="2928938" y="5854700"/>
          <p14:tracePt t="32180" x="2879725" y="5888038"/>
          <p14:tracePt t="32181" x="2846388" y="5903913"/>
          <p14:tracePt t="32182" x="2830513" y="5937250"/>
          <p14:tracePt t="32184" x="2797175" y="5953125"/>
          <p14:tracePt t="32184" x="2763838" y="5986463"/>
          <p14:tracePt t="32186" x="2747963" y="6002338"/>
          <p14:tracePt t="32187" x="2714625" y="6019800"/>
          <p14:tracePt t="32190" x="2649538" y="6100763"/>
          <p14:tracePt t="32192" x="2632075" y="6118225"/>
          <p14:tracePt t="32194" x="2582863" y="6200775"/>
          <p14:tracePt t="32195" x="2549525" y="6216650"/>
          <p14:tracePt t="32196" x="2533650" y="6249988"/>
          <p14:tracePt t="32197" x="2517775" y="6265863"/>
          <p14:tracePt t="32197" x="2500313" y="6299200"/>
          <p14:tracePt t="32198" x="2484438" y="6315075"/>
          <p14:tracePt t="32199" x="2468563" y="6330950"/>
          <p14:tracePt t="32200" x="2451100" y="6348413"/>
          <p14:tracePt t="32201" x="2435225" y="6364288"/>
          <p14:tracePt t="32202" x="2419350" y="6397625"/>
          <p14:tracePt t="32207" x="2386013" y="6480175"/>
          <p14:tracePt t="32208" x="2368550" y="6496050"/>
          <p14:tracePt t="32209" x="2352675" y="6529388"/>
          <p14:tracePt t="32211" x="2336800" y="6578600"/>
          <p14:tracePt t="32212" x="2319338" y="6594475"/>
          <p14:tracePt t="32213" x="2319338" y="6611938"/>
          <p14:tracePt t="32214" x="2303463" y="6627813"/>
          <p14:tracePt t="32215" x="2303463" y="6643688"/>
          <p14:tracePt t="32216" x="2287588" y="6677025"/>
          <p14:tracePt t="32217" x="2287588" y="6692900"/>
          <p14:tracePt t="32218" x="2287588" y="6726238"/>
          <p14:tracePt t="32219" x="2270125" y="6742113"/>
          <p14:tracePt t="32220" x="2270125" y="6759575"/>
          <p14:tracePt t="32224" x="2270125" y="6842125"/>
          <p14:tracePt t="32932"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Content Placeholder 6" title="Microsoft Power BI">
                <a:extLst>
                  <a:ext uri="{FF2B5EF4-FFF2-40B4-BE49-F238E27FC236}">
                    <a16:creationId xmlns:a16="http://schemas.microsoft.com/office/drawing/2014/main" id="{B83BF0C3-FC8E-1F7B-9020-C568BDEF1A15}"/>
                  </a:ext>
                </a:extLst>
              </p:cNvPr>
              <p:cNvGraphicFramePr>
                <a:graphicFrameLocks noGrp="1"/>
              </p:cNvGraphicFramePr>
              <p:nvPr>
                <p:ph idx="1"/>
                <p:extLst>
                  <p:ext uri="{D42A27DB-BD31-4B8C-83A1-F6EECF244321}">
                    <p14:modId xmlns:p14="http://schemas.microsoft.com/office/powerpoint/2010/main" val="3237566033"/>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Content Placeholder 6" title="Microsoft Power BI">
                <a:extLst>
                  <a:ext uri="{FF2B5EF4-FFF2-40B4-BE49-F238E27FC236}">
                    <a16:creationId xmlns:a16="http://schemas.microsoft.com/office/drawing/2014/main" id="{B83BF0C3-FC8E-1F7B-9020-C568BDEF1A15}"/>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49386199"/>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2CC194F1-5B06-7A95-F1B2-AF83888B0625}"/>
                  </a:ext>
                </a:extLst>
              </p:cNvPr>
              <p:cNvGraphicFramePr>
                <a:graphicFrameLocks noGrp="1"/>
              </p:cNvGraphicFramePr>
              <p:nvPr>
                <p:ph idx="1"/>
                <p:extLst>
                  <p:ext uri="{D42A27DB-BD31-4B8C-83A1-F6EECF244321}">
                    <p14:modId xmlns:p14="http://schemas.microsoft.com/office/powerpoint/2010/main" val="126544085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title="Microsoft Power BI">
                <a:extLst>
                  <a:ext uri="{FF2B5EF4-FFF2-40B4-BE49-F238E27FC236}">
                    <a16:creationId xmlns:a16="http://schemas.microsoft.com/office/drawing/2014/main" id="{2CC194F1-5B06-7A95-F1B2-AF83888B0625}"/>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913435946"/>
      </p:ext>
    </p:extLst>
  </p:cSld>
  <p:clrMapOvr>
    <a:masterClrMapping/>
  </p:clrMapOvr>
  <mc:AlternateContent xmlns:mc="http://schemas.openxmlformats.org/markup-compatibility/2006" xmlns:p14="http://schemas.microsoft.com/office/powerpoint/2010/main">
    <mc:Choice Requires="p14">
      <p:transition spd="slow" p14:dur="2000" advTm="25102"/>
    </mc:Choice>
    <mc:Fallback xmlns="">
      <p:transition spd="slow" advTm="2510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BD5DFC3F-F6F3-A9C9-ED4A-DCEBE339CEA2}"/>
                  </a:ext>
                </a:extLst>
              </p:cNvPr>
              <p:cNvGraphicFramePr>
                <a:graphicFrameLocks noGrp="1"/>
              </p:cNvGraphicFramePr>
              <p:nvPr>
                <p:ph idx="1"/>
                <p:extLst>
                  <p:ext uri="{D42A27DB-BD31-4B8C-83A1-F6EECF244321}">
                    <p14:modId xmlns:p14="http://schemas.microsoft.com/office/powerpoint/2010/main" val="38079363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title="Microsoft Power BI">
                <a:extLst>
                  <a:ext uri="{FF2B5EF4-FFF2-40B4-BE49-F238E27FC236}">
                    <a16:creationId xmlns:a16="http://schemas.microsoft.com/office/drawing/2014/main" id="{BD5DFC3F-F6F3-A9C9-ED4A-DCEBE339CEA2}"/>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69698439"/>
      </p:ext>
    </p:extLst>
  </p:cSld>
  <p:clrMapOvr>
    <a:masterClrMapping/>
  </p:clrMapOvr>
  <mc:AlternateContent xmlns:mc="http://schemas.openxmlformats.org/markup-compatibility/2006" xmlns:p14="http://schemas.microsoft.com/office/powerpoint/2010/main">
    <mc:Choice Requires="p14">
      <p:transition spd="slow" p14:dur="2000" advTm="37911"/>
    </mc:Choice>
    <mc:Fallback xmlns="">
      <p:transition spd="slow" advTm="37911"/>
    </mc:Fallback>
  </mc:AlternateContent>
  <p:extLst>
    <p:ext uri="{3A86A75C-4F4B-4683-9AE1-C65F6400EC91}">
      <p14:laserTraceLst xmlns:p14="http://schemas.microsoft.com/office/powerpoint/2010/main">
        <p14:tracePtLst>
          <p14:tracePt t="3259" x="1957388" y="6824663"/>
          <p14:tracePt t="3262" x="1974850" y="6808788"/>
          <p14:tracePt t="3263" x="2024063" y="6775450"/>
          <p14:tracePt t="3264" x="2039938" y="6759575"/>
          <p14:tracePt t="3265" x="2057400" y="6742113"/>
          <p14:tracePt t="3266" x="2073275" y="6726238"/>
          <p14:tracePt t="3268" x="2089150" y="6726238"/>
          <p14:tracePt t="3269" x="2089150" y="6710363"/>
          <p14:tracePt t="3270" x="2106613" y="6710363"/>
          <p14:tracePt t="3271" x="2122488" y="6692900"/>
          <p14:tracePt t="3272" x="2138363" y="6677025"/>
          <p14:tracePt t="3273" x="2155825" y="6677025"/>
          <p14:tracePt t="3274" x="2171700" y="6661150"/>
          <p14:tracePt t="3275" x="2171700" y="6643688"/>
          <p14:tracePt t="3276" x="2187575" y="6643688"/>
          <p14:tracePt t="3280" x="2238375" y="6611938"/>
          <p14:tracePt t="3281" x="2254250" y="6611938"/>
          <p14:tracePt t="3282" x="2270125" y="6594475"/>
          <p14:tracePt t="3285" x="2303463" y="6562725"/>
          <p14:tracePt t="3287" x="2319338" y="6545263"/>
          <p14:tracePt t="3288" x="2336800" y="6545263"/>
          <p14:tracePt t="3289" x="2352675" y="6545263"/>
          <p14:tracePt t="3290" x="2368550" y="6545263"/>
          <p14:tracePt t="3291" x="2368550" y="6529388"/>
          <p14:tracePt t="3293" x="2386013" y="6511925"/>
          <p14:tracePt t="3296" x="2419350" y="6496050"/>
          <p14:tracePt t="3297" x="2435225" y="6480175"/>
          <p14:tracePt t="3298" x="2451100" y="6480175"/>
          <p14:tracePt t="3299" x="2468563" y="6462713"/>
          <p14:tracePt t="3302" x="2484438" y="6446838"/>
          <p14:tracePt t="3303" x="2500313" y="6446838"/>
          <p14:tracePt t="3305" x="2517775" y="6430963"/>
          <p14:tracePt t="3307" x="2549525" y="6430963"/>
          <p14:tracePt t="3308" x="2549525" y="6413500"/>
          <p14:tracePt t="3311" x="2566988" y="6397625"/>
          <p14:tracePt t="3313" x="2600325" y="6381750"/>
          <p14:tracePt t="3314" x="2600325" y="6364288"/>
          <p14:tracePt t="3315" x="2616200" y="6364288"/>
          <p14:tracePt t="3316" x="2632075" y="6348413"/>
          <p14:tracePt t="3318" x="2649538" y="6348413"/>
          <p14:tracePt t="3320" x="2649538" y="6330950"/>
          <p14:tracePt t="3321" x="2665413" y="6330950"/>
          <p14:tracePt t="3322" x="2665413" y="6315075"/>
          <p14:tracePt t="3323" x="2681288" y="6315075"/>
          <p14:tracePt t="3324" x="2698750" y="6299200"/>
          <p14:tracePt t="3325" x="2698750" y="6281738"/>
          <p14:tracePt t="3326" x="2714625" y="6281738"/>
          <p14:tracePt t="3330" x="2747963" y="6249988"/>
          <p14:tracePt t="3333" x="2747963" y="6232525"/>
          <p14:tracePt t="3336" x="2763838" y="6200775"/>
          <p14:tracePt t="3338" x="2781300" y="6183313"/>
          <p14:tracePt t="3339" x="2797175" y="6183313"/>
          <p14:tracePt t="3340" x="2797175" y="6167438"/>
          <p14:tracePt t="3342" x="2813050" y="6151563"/>
          <p14:tracePt t="3347" x="2830513" y="6118225"/>
          <p14:tracePt t="3348" x="2846388" y="6118225"/>
          <p14:tracePt t="3349" x="2846388" y="6100763"/>
          <p14:tracePt t="3350" x="2846388" y="6084888"/>
          <p14:tracePt t="3352" x="2846388" y="6069013"/>
          <p14:tracePt t="3356" x="2862263" y="6051550"/>
          <p14:tracePt t="3357" x="2862263" y="6035675"/>
          <p14:tracePt t="3359" x="2862263" y="6019800"/>
          <p14:tracePt t="3363" x="2879725" y="5986463"/>
          <p14:tracePt t="3365" x="2879725" y="5970588"/>
          <p14:tracePt t="3367" x="2895600" y="5970588"/>
          <p14:tracePt t="3369" x="2895600" y="5953125"/>
          <p14:tracePt t="3371" x="2895600" y="5937250"/>
          <p14:tracePt t="3373" x="2895600" y="5919788"/>
          <p14:tracePt t="3374" x="2911475" y="5919788"/>
          <p14:tracePt t="3375" x="2911475" y="5903913"/>
          <p14:tracePt t="3382" x="2928938" y="5870575"/>
          <p14:tracePt t="3384" x="2928938" y="5854700"/>
          <p14:tracePt t="3387" x="2944813" y="5821363"/>
          <p14:tracePt t="3388" x="2944813" y="5805488"/>
          <p14:tracePt t="3390" x="2944813" y="5789613"/>
          <p14:tracePt t="3392" x="2944813" y="5772150"/>
          <p14:tracePt t="3398" x="2962275" y="5740400"/>
          <p14:tracePt t="3402" x="2962275" y="5722938"/>
          <p14:tracePt t="3404" x="2978150" y="5707063"/>
          <p14:tracePt t="3405" x="2978150" y="5689600"/>
          <p14:tracePt t="3407" x="2978150" y="5673725"/>
          <p14:tracePt t="3409" x="2994025" y="5673725"/>
          <p14:tracePt t="3413" x="2994025" y="5640388"/>
          <p14:tracePt t="3415" x="3011488" y="5624513"/>
          <p14:tracePt t="3417" x="3011488" y="5608638"/>
          <p14:tracePt t="3419" x="3011488" y="5591175"/>
          <p14:tracePt t="3421" x="3011488" y="5575300"/>
          <p14:tracePt t="3422" x="3027363" y="5575300"/>
          <p14:tracePt t="3425" x="3027363" y="5559425"/>
          <p14:tracePt t="3430" x="3027363" y="5526088"/>
          <p14:tracePt t="3431" x="3027363" y="5510213"/>
          <p14:tracePt t="3433" x="3027363" y="5492750"/>
          <p14:tracePt t="3436" x="3043238" y="5476875"/>
          <p14:tracePt t="3438" x="3043238" y="5459413"/>
          <p14:tracePt t="3440" x="3043238" y="5443538"/>
          <p14:tracePt t="3442" x="3043238" y="5427663"/>
          <p14:tracePt t="3443" x="3043238" y="5410200"/>
          <p14:tracePt t="3446" x="3060700" y="5394325"/>
          <p14:tracePt t="3448" x="3060700" y="5378450"/>
          <p14:tracePt t="3451" x="3076575" y="5329238"/>
          <p14:tracePt t="3453" x="3076575" y="5311775"/>
          <p14:tracePt t="3454" x="3076575" y="5295900"/>
          <p14:tracePt t="3456" x="3076575" y="5278438"/>
          <p14:tracePt t="3457" x="3076575" y="5262563"/>
          <p14:tracePt t="3459" x="3076575" y="5246688"/>
          <p14:tracePt t="3463" x="3094038" y="5197475"/>
          <p14:tracePt t="3465" x="3094038" y="5164138"/>
          <p14:tracePt t="3467" x="3094038" y="5148263"/>
          <p14:tracePt t="3471" x="3094038" y="5099050"/>
          <p14:tracePt t="3471" x="3094038" y="5081588"/>
          <p14:tracePt t="3472" x="3094038" y="5065713"/>
          <p14:tracePt t="3473" x="3094038" y="5048250"/>
          <p14:tracePt t="3474" x="3094038" y="5032375"/>
          <p14:tracePt t="3475" x="3094038" y="5016500"/>
          <p14:tracePt t="3480" x="3094038" y="4949825"/>
          <p14:tracePt t="3481" x="3094038" y="4933950"/>
          <p14:tracePt t="3486" x="3109913" y="4884738"/>
          <p14:tracePt t="3487" x="3109913" y="4867275"/>
          <p14:tracePt t="3488" x="3109913" y="4851400"/>
          <p14:tracePt t="3489" x="3109913" y="4835525"/>
          <p14:tracePt t="3490" x="3109913" y="4818063"/>
          <p14:tracePt t="3492" x="3109913" y="4802188"/>
          <p14:tracePt t="3493" x="3109913" y="4786313"/>
          <p14:tracePt t="3496" x="3109913" y="4737100"/>
          <p14:tracePt t="3497" x="3109913" y="4719638"/>
          <p14:tracePt t="3499" x="3109913" y="4703763"/>
          <p14:tracePt t="3500" x="3109913" y="4687888"/>
          <p14:tracePt t="3502" x="3109913" y="4670425"/>
          <p14:tracePt t="3503" x="3109913" y="4654550"/>
          <p14:tracePt t="3504" x="3109913" y="4637088"/>
          <p14:tracePt t="3505" x="3109913" y="4621213"/>
          <p14:tracePt t="3507" x="3125788" y="4605338"/>
          <p14:tracePt t="3508" x="3125788" y="4587875"/>
          <p14:tracePt t="3509" x="3125788" y="4572000"/>
          <p14:tracePt t="3513" x="3125788" y="4522788"/>
          <p14:tracePt t="3515" x="3125788" y="4506913"/>
          <p14:tracePt t="3516" x="3125788" y="4489450"/>
          <p14:tracePt t="3518" x="3125788" y="4456113"/>
          <p14:tracePt t="3519" x="3125788" y="4440238"/>
          <p14:tracePt t="3521" x="3125788" y="4424363"/>
          <p14:tracePt t="3522" x="3125788" y="4406900"/>
          <p14:tracePt t="3523" x="3125788" y="4391025"/>
          <p14:tracePt t="3524" x="3125788" y="4375150"/>
          <p14:tracePt t="3525" x="3125788" y="4357688"/>
          <p14:tracePt t="3526" x="3125788" y="4341813"/>
          <p14:tracePt t="3532" x="3125788" y="4292600"/>
          <p14:tracePt t="3532" x="3125788" y="4276725"/>
          <p14:tracePt t="3534" x="3125788" y="4243388"/>
          <p14:tracePt t="3537" x="3143250" y="4225925"/>
          <p14:tracePt t="3538" x="3143250" y="4210050"/>
          <p14:tracePt t="3539" x="3143250" y="4194175"/>
          <p14:tracePt t="3540" x="3143250" y="4176713"/>
          <p14:tracePt t="3541" x="3143250" y="4160838"/>
          <p14:tracePt t="3542" x="3143250" y="4144963"/>
          <p14:tracePt t="3546" x="3143250" y="4111625"/>
          <p14:tracePt t="3547" x="3143250" y="4095750"/>
          <p14:tracePt t="3549" x="3143250" y="4078288"/>
          <p14:tracePt t="3550" x="3143250" y="4062413"/>
          <p14:tracePt t="3551" x="3143250" y="4044950"/>
          <p14:tracePt t="3554" x="3143250" y="4029075"/>
          <p14:tracePt t="3555" x="3143250" y="4013200"/>
          <p14:tracePt t="3556" x="3143250" y="3995738"/>
          <p14:tracePt t="3558" x="3143250" y="3979863"/>
          <p14:tracePt t="3559" x="3143250" y="3963988"/>
          <p14:tracePt t="3563" x="3159125" y="3930650"/>
          <p14:tracePt t="3565" x="3159125" y="3914775"/>
          <p14:tracePt t="3567" x="3159125" y="3897313"/>
          <p14:tracePt t="3568" x="3159125" y="3881438"/>
          <p14:tracePt t="3570" x="3159125" y="3865563"/>
          <p14:tracePt t="3571" x="3175000" y="3865563"/>
          <p14:tracePt t="3573" x="3175000" y="3848100"/>
          <p14:tracePt t="3575" x="3175000" y="3832225"/>
          <p14:tracePt t="3576" x="3175000" y="3814763"/>
          <p14:tracePt t="3580" x="3192463" y="3798888"/>
          <p14:tracePt t="3581" x="3192463" y="3783013"/>
          <p14:tracePt t="3582" x="3208338" y="3765550"/>
          <p14:tracePt t="3586" x="3224213" y="3749675"/>
          <p14:tracePt t="3589" x="3224213" y="3733800"/>
          <p14:tracePt t="3590" x="3241675" y="3716338"/>
          <p14:tracePt t="3592" x="3257550" y="3700463"/>
          <p14:tracePt t="3596" x="3290888" y="3667125"/>
          <p14:tracePt t="3600" x="3306763" y="3667125"/>
          <p14:tracePt t="3602" x="3324225" y="3633788"/>
          <p14:tracePt t="3604" x="3324225" y="3617913"/>
          <p14:tracePt t="3606" x="3340100" y="3617913"/>
          <p14:tracePt t="3607" x="3340100" y="3602038"/>
          <p14:tracePt t="3609" x="3340100" y="3584575"/>
          <p14:tracePt t="3615" x="3373438" y="3568700"/>
          <p14:tracePt t="3618" x="3389313" y="3552825"/>
          <p14:tracePt t="3620" x="3389313" y="3535363"/>
          <p14:tracePt t="3622" x="3405188" y="3535363"/>
          <p14:tracePt t="3623" x="3405188" y="3519488"/>
          <p14:tracePt t="3626" x="3405188" y="3503613"/>
          <p14:tracePt t="3630" x="3422650" y="3486150"/>
          <p14:tracePt t="3633" x="3422650" y="3470275"/>
          <p14:tracePt t="3637" x="3422650" y="3454400"/>
          <p14:tracePt t="3639" x="3438525" y="3436938"/>
          <p14:tracePt t="3641" x="3438525" y="3421063"/>
          <p14:tracePt t="3646" x="3438525" y="3403600"/>
          <p14:tracePt t="3648" x="3455988" y="3371850"/>
          <p14:tracePt t="3649" x="3471863" y="3371850"/>
          <p14:tracePt t="3651" x="3471863" y="3354388"/>
          <p14:tracePt t="3653" x="3471863" y="3338513"/>
          <p14:tracePt t="3655" x="3487738" y="3322638"/>
          <p14:tracePt t="3656" x="3487738" y="3305175"/>
          <p14:tracePt t="3657" x="3505200" y="3305175"/>
          <p14:tracePt t="3659" x="3505200" y="3289300"/>
          <p14:tracePt t="3663" x="3521075" y="3289300"/>
          <p14:tracePt t="3663" x="3521075" y="3273425"/>
          <p14:tracePt t="3667" x="3521075" y="3255963"/>
          <p14:tracePt t="3669" x="3521075" y="3240088"/>
          <p14:tracePt t="3671" x="3536950" y="3240088"/>
          <p14:tracePt t="3672" x="3536950" y="3224213"/>
          <p14:tracePt t="3676" x="3554413" y="3206750"/>
          <p14:tracePt t="3680" x="3554413" y="3190875"/>
          <p14:tracePt t="3681" x="3570288" y="3190875"/>
          <p14:tracePt t="3687" x="3586163" y="3190875"/>
          <p14:tracePt t="3692" x="3586163" y="3173413"/>
          <p14:tracePt t="3695" x="3603625" y="3173413"/>
          <p14:tracePt t="3701" x="3603625" y="3157538"/>
          <p14:tracePt t="3706" x="3619500" y="3157538"/>
          <p14:tracePt t="3713" x="3636963" y="3141663"/>
          <p14:tracePt t="3719" x="3652838" y="3141663"/>
          <p14:tracePt t="3729" x="3668713" y="3124200"/>
          <p14:tracePt t="3730" x="3686175" y="3108325"/>
          <p14:tracePt t="3735" x="3702050" y="3108325"/>
          <p14:tracePt t="3736" x="3702050" y="3092450"/>
          <p14:tracePt t="3739" x="3717925" y="3092450"/>
          <p14:tracePt t="3740" x="3735388" y="3092450"/>
          <p14:tracePt t="3742" x="3751263" y="3092450"/>
          <p14:tracePt t="3745" x="3767138" y="3074988"/>
          <p14:tracePt t="3746" x="3800475" y="3059113"/>
          <p14:tracePt t="3747" x="3817938" y="3043238"/>
          <p14:tracePt t="3748" x="3833813" y="3043238"/>
          <p14:tracePt t="3749" x="3849688" y="3025775"/>
          <p14:tracePt t="3750" x="3867150" y="3025775"/>
          <p14:tracePt t="3751" x="3883025" y="3009900"/>
          <p14:tracePt t="3752" x="3916363" y="3009900"/>
          <p14:tracePt t="3753" x="3916363" y="2992438"/>
          <p14:tracePt t="3754" x="3932238" y="2992438"/>
          <p14:tracePt t="3755" x="3948113" y="2992438"/>
          <p14:tracePt t="3756" x="3965575" y="2992438"/>
          <p14:tracePt t="3757" x="3998913" y="2976563"/>
          <p14:tracePt t="3758" x="4014788" y="2976563"/>
          <p14:tracePt t="3759" x="4014788" y="2960688"/>
          <p14:tracePt t="3763" x="4097338" y="2927350"/>
          <p14:tracePt t="3764" x="4113213" y="2927350"/>
          <p14:tracePt t="3765" x="4129088" y="2927350"/>
          <p14:tracePt t="3766" x="4129088" y="2911475"/>
          <p14:tracePt t="3767" x="4146550" y="2911475"/>
          <p14:tracePt t="3768" x="4162425" y="2894013"/>
          <p14:tracePt t="3770" x="4211638" y="2894013"/>
          <p14:tracePt t="3771" x="4229100" y="2894013"/>
          <p14:tracePt t="3772" x="4244975" y="2878138"/>
          <p14:tracePt t="3774" x="4260850" y="2878138"/>
          <p14:tracePt t="3775" x="4278313" y="2878138"/>
          <p14:tracePt t="3776" x="4294188" y="2878138"/>
          <p14:tracePt t="3779" x="4343400" y="2878138"/>
          <p14:tracePt t="3780" x="4360863" y="2878138"/>
          <p14:tracePt t="3781" x="4376738" y="2862263"/>
          <p14:tracePt t="3783" x="4392613" y="2862263"/>
          <p14:tracePt t="3785" x="4441825" y="2862263"/>
          <p14:tracePt t="3786" x="4441825" y="2844800"/>
          <p14:tracePt t="3787" x="4459288" y="2844800"/>
          <p14:tracePt t="3788" x="4491038" y="2844800"/>
          <p14:tracePt t="3789" x="4508500" y="2844800"/>
          <p14:tracePt t="3790" x="4524375" y="2844800"/>
          <p14:tracePt t="3791" x="4541838" y="2828925"/>
          <p14:tracePt t="3792" x="4573588" y="2828925"/>
          <p14:tracePt t="3797" x="4640263" y="2813050"/>
          <p14:tracePt t="3797" x="4656138" y="2813050"/>
          <p14:tracePt t="3799" x="4689475" y="2813050"/>
          <p14:tracePt t="3801" x="4705350" y="2813050"/>
          <p14:tracePt t="3803" x="4772025" y="2795588"/>
          <p14:tracePt t="3804" x="4787900" y="2795588"/>
          <p14:tracePt t="3805" x="4821238" y="2795588"/>
          <p14:tracePt t="3806" x="4821238" y="2779713"/>
          <p14:tracePt t="3807" x="4837113" y="2779713"/>
          <p14:tracePt t="3808" x="4870450" y="2779713"/>
          <p14:tracePt t="3809" x="4886325" y="2779713"/>
          <p14:tracePt t="3813" x="4968875" y="2762250"/>
          <p14:tracePt t="3814" x="4984750" y="2762250"/>
          <p14:tracePt t="3815" x="5002213" y="2762250"/>
          <p14:tracePt t="3816" x="5033963" y="2762250"/>
          <p14:tracePt t="3818" x="5084763" y="2762250"/>
          <p14:tracePt t="3820" x="5116513" y="2762250"/>
          <p14:tracePt t="3821" x="5133975" y="2746375"/>
          <p14:tracePt t="3822" x="5149850" y="2746375"/>
          <p14:tracePt t="3823" x="5183188" y="2746375"/>
          <p14:tracePt t="3824" x="5199063" y="2746375"/>
          <p14:tracePt t="3826" x="5232400" y="2730500"/>
          <p14:tracePt t="3829" x="5297488" y="2730500"/>
          <p14:tracePt t="3832" x="5346700" y="2713038"/>
          <p14:tracePt t="3835" x="5380038" y="2697163"/>
          <p14:tracePt t="3836" x="5429250" y="2697163"/>
          <p14:tracePt t="3837" x="5446713" y="2681288"/>
          <p14:tracePt t="3839" x="5462588" y="2681288"/>
          <p14:tracePt t="3840" x="5478463" y="2663825"/>
          <p14:tracePt t="3841" x="5511800" y="2663825"/>
          <p14:tracePt t="3842" x="5527675" y="2663825"/>
          <p14:tracePt t="3845" x="5545138" y="2663825"/>
          <p14:tracePt t="3846" x="5578475" y="2647950"/>
          <p14:tracePt t="3848" x="5594350" y="2647950"/>
          <p14:tracePt t="3849" x="5610225" y="2647950"/>
          <p14:tracePt t="3851" x="5643563" y="2632075"/>
          <p14:tracePt t="3853" x="5643563" y="2614613"/>
          <p14:tracePt t="3854" x="5659438" y="2614613"/>
          <p14:tracePt t="3855" x="5676900" y="2614613"/>
          <p14:tracePt t="3856" x="5676900" y="2598738"/>
          <p14:tracePt t="3857" x="5692775" y="2598738"/>
          <p14:tracePt t="3858" x="5708650" y="2598738"/>
          <p14:tracePt t="3863" x="5741988" y="2581275"/>
          <p14:tracePt t="3865" x="5741988" y="2565400"/>
          <p14:tracePt t="3869" x="5759450" y="2565400"/>
          <p14:tracePt t="3870" x="5775325" y="2565400"/>
          <p14:tracePt t="3878" x="5791200" y="2565400"/>
          <p14:tracePt t="4115" x="5775325" y="2565400"/>
          <p14:tracePt t="4122" x="5759450" y="2565400"/>
          <p14:tracePt t="4137" x="5741988" y="2565400"/>
          <p14:tracePt t="4152" x="5726113" y="2565400"/>
          <p14:tracePt t="4155" x="5708650" y="2565400"/>
          <p14:tracePt t="4163" x="5708650" y="2581275"/>
          <p14:tracePt t="4354" x="5692775" y="2581275"/>
          <p14:tracePt t="4357" x="5676900" y="2581275"/>
          <p14:tracePt t="4361" x="5676900" y="2598738"/>
          <p14:tracePt t="4361" x="5659438" y="2598738"/>
          <p14:tracePt t="4364" x="5643563" y="2598738"/>
          <p14:tracePt t="4366" x="5627688" y="2598738"/>
          <p14:tracePt t="4368" x="5610225" y="2614613"/>
          <p14:tracePt t="4370" x="5594350" y="2614613"/>
          <p14:tracePt t="4371" x="5578475" y="2614613"/>
          <p14:tracePt t="4374" x="5561013" y="2614613"/>
          <p14:tracePt t="4375" x="5545138" y="2614613"/>
          <p14:tracePt t="4380" x="5478463" y="2632075"/>
          <p14:tracePt t="4382" x="5462588" y="2632075"/>
          <p14:tracePt t="4383" x="5446713" y="2632075"/>
          <p14:tracePt t="4384" x="5429250" y="2632075"/>
          <p14:tracePt t="4385" x="5413375" y="2632075"/>
          <p14:tracePt t="4386" x="5397500" y="2632075"/>
          <p14:tracePt t="4387" x="5380038" y="2632075"/>
          <p14:tracePt t="4389" x="5364163" y="2632075"/>
          <p14:tracePt t="4390" x="5346700" y="2632075"/>
          <p14:tracePt t="4391" x="5330825" y="2632075"/>
          <p14:tracePt t="4392" x="5314950" y="2632075"/>
          <p14:tracePt t="4396" x="5265738" y="2632075"/>
          <p14:tracePt t="4397" x="5248275" y="2632075"/>
          <p14:tracePt t="4398" x="5232400" y="2632075"/>
          <p14:tracePt t="4400" x="5199063" y="2632075"/>
          <p14:tracePt t="4402" x="5165725" y="2647950"/>
          <p14:tracePt t="4404" x="5133975" y="2647950"/>
          <p14:tracePt t="4405" x="5116513" y="2647950"/>
          <p14:tracePt t="4406" x="5100638" y="2647950"/>
          <p14:tracePt t="4407" x="5084763" y="2647950"/>
          <p14:tracePt t="4410" x="5067300" y="2647950"/>
          <p14:tracePt t="4412" x="5018088" y="2647950"/>
          <p14:tracePt t="4413" x="5002213" y="2647950"/>
          <p14:tracePt t="4414" x="4984750" y="2647950"/>
          <p14:tracePt t="4418" x="4935538" y="2663825"/>
          <p14:tracePt t="4419" x="4919663" y="2663825"/>
          <p14:tracePt t="4421" x="4903788" y="2663825"/>
          <p14:tracePt t="4422" x="4886325" y="2663825"/>
          <p14:tracePt t="4424" x="4870450" y="2663825"/>
          <p14:tracePt t="4432" x="4803775" y="2663825"/>
          <p14:tracePt t="4434" x="4787900" y="2681288"/>
          <p14:tracePt t="4435" x="4772025" y="2681288"/>
          <p14:tracePt t="4437" x="4754563" y="2681288"/>
          <p14:tracePt t="4439" x="4738688" y="2681288"/>
          <p14:tracePt t="4441" x="4722813" y="2681288"/>
          <p14:tracePt t="4445" x="4705350" y="2697163"/>
          <p14:tracePt t="4452" x="4689475" y="2697163"/>
          <p14:tracePt t="5882" x="4705350" y="2697163"/>
          <p14:tracePt t="5886" x="4722813" y="2697163"/>
          <p14:tracePt t="5890" x="4738688" y="2697163"/>
          <p14:tracePt t="5894" x="4754563" y="2697163"/>
          <p14:tracePt t="5897" x="4772025" y="2697163"/>
          <p14:tracePt t="5903" x="4787900" y="2697163"/>
          <p14:tracePt t="5906" x="4803775" y="2697163"/>
          <p14:tracePt t="5912" x="4821238" y="2697163"/>
          <p14:tracePt t="5913" x="4837113" y="2697163"/>
          <p14:tracePt t="5916" x="4852988" y="2697163"/>
          <p14:tracePt t="5919" x="4870450" y="2697163"/>
          <p14:tracePt t="5929" x="4903788" y="2697163"/>
          <p14:tracePt t="5931" x="4919663" y="2697163"/>
          <p14:tracePt t="5934" x="4935538" y="2697163"/>
          <p14:tracePt t="5938" x="4953000" y="2697163"/>
          <p14:tracePt t="5941" x="4968875" y="2697163"/>
          <p14:tracePt t="5950" x="4984750" y="2697163"/>
          <p14:tracePt t="5955" x="5002213" y="2697163"/>
          <p14:tracePt t="5961" x="5018088" y="2697163"/>
          <p14:tracePt t="5969" x="5033963" y="2697163"/>
          <p14:tracePt t="5978" x="5051425" y="2697163"/>
          <p14:tracePt t="5983" x="5067300" y="2697163"/>
          <p14:tracePt t="5999" x="5100638" y="2713038"/>
          <p14:tracePt t="6003" x="5116513" y="2713038"/>
          <p14:tracePt t="6005" x="5133975" y="2713038"/>
          <p14:tracePt t="6013" x="5165725" y="2730500"/>
          <p14:tracePt t="6018" x="5183188" y="2730500"/>
          <p14:tracePt t="6018" x="5199063" y="2730500"/>
          <p14:tracePt t="6021" x="5216525" y="2730500"/>
          <p14:tracePt t="6023" x="5232400" y="2730500"/>
          <p14:tracePt t="6028" x="5248275" y="2730500"/>
          <p14:tracePt t="6029" x="5265738" y="2730500"/>
          <p14:tracePt t="6031" x="5281613" y="2730500"/>
          <p14:tracePt t="6033" x="5297488" y="2746375"/>
          <p14:tracePt t="6035" x="5314950" y="2746375"/>
          <p14:tracePt t="6037" x="5330825" y="2746375"/>
          <p14:tracePt t="6039" x="5346700" y="2746375"/>
          <p14:tracePt t="6045" x="5380038" y="2762250"/>
          <p14:tracePt t="6048" x="5397500" y="2762250"/>
          <p14:tracePt t="6049" x="5413375" y="2762250"/>
          <p14:tracePt t="6050" x="5429250" y="2762250"/>
          <p14:tracePt t="6052" x="5446713" y="2762250"/>
          <p14:tracePt t="6055" x="5462588" y="2762250"/>
          <p14:tracePt t="6057" x="5478463" y="2762250"/>
          <p14:tracePt t="6061" x="5511800" y="2779713"/>
          <p14:tracePt t="6062" x="5527675" y="2779713"/>
          <p14:tracePt t="6064" x="5545138" y="2779713"/>
          <p14:tracePt t="6067" x="5561013" y="2779713"/>
          <p14:tracePt t="6068" x="5578475" y="2779713"/>
          <p14:tracePt t="6070" x="5594350" y="2779713"/>
          <p14:tracePt t="6072" x="5610225" y="2779713"/>
          <p14:tracePt t="6073" x="5627688" y="2779713"/>
          <p14:tracePt t="6078" x="5659438" y="2779713"/>
          <p14:tracePt t="6080" x="5676900" y="2779713"/>
          <p14:tracePt t="6081" x="5692775" y="2795588"/>
          <p14:tracePt t="6084" x="5726113" y="2795588"/>
          <p14:tracePt t="6086" x="5741988" y="2795588"/>
          <p14:tracePt t="6090" x="5759450" y="2795588"/>
          <p14:tracePt t="6093" x="5775325" y="2795588"/>
          <p14:tracePt t="6095" x="5808663" y="2795588"/>
          <p14:tracePt t="6096" x="5824538" y="2795588"/>
          <p14:tracePt t="6100" x="5840413" y="2795588"/>
          <p14:tracePt t="6101" x="5857875" y="2795588"/>
          <p14:tracePt t="6103" x="5873750" y="2795588"/>
          <p14:tracePt t="6104" x="5889625" y="2795588"/>
          <p14:tracePt t="6106" x="5907088" y="2795588"/>
          <p14:tracePt t="6112" x="5940425" y="2795588"/>
          <p14:tracePt t="6114" x="5956300" y="2795588"/>
          <p14:tracePt t="6117" x="5972175" y="2795588"/>
          <p14:tracePt t="6120" x="5989638" y="2795588"/>
          <p14:tracePt t="6121" x="6005513" y="2795588"/>
          <p14:tracePt t="6123" x="6021388" y="2795588"/>
          <p14:tracePt t="6128" x="6038850" y="2795588"/>
          <p14:tracePt t="6131" x="6054725" y="2795588"/>
          <p14:tracePt t="6134" x="6070600" y="2795588"/>
          <p14:tracePt t="6135" x="6088063" y="2795588"/>
          <p14:tracePt t="6138" x="6103938" y="2795588"/>
          <p14:tracePt t="6141" x="6121400" y="2795588"/>
          <p14:tracePt t="6146" x="6137275" y="2795588"/>
          <p14:tracePt t="6151" x="6153150" y="2795588"/>
          <p14:tracePt t="6151" x="6170613" y="2795588"/>
          <p14:tracePt t="6154" x="6186488" y="2795588"/>
          <p14:tracePt t="6156" x="6202363" y="2795588"/>
          <p14:tracePt t="6161" x="6219825" y="2795588"/>
          <p14:tracePt t="6164" x="6235700" y="2795588"/>
          <p14:tracePt t="6167" x="6251575" y="2795588"/>
          <p14:tracePt t="6170" x="6269038" y="2795588"/>
          <p14:tracePt t="6172" x="6284913" y="2795588"/>
          <p14:tracePt t="6179" x="6302375" y="2795588"/>
          <p14:tracePt t="6180" x="6318250" y="2795588"/>
          <p14:tracePt t="6184" x="6334125" y="2795588"/>
          <p14:tracePt t="6185" x="6351588" y="2813050"/>
          <p14:tracePt t="6187" x="6367463" y="2813050"/>
          <p14:tracePt t="6188" x="6367463" y="2828925"/>
          <p14:tracePt t="6189" x="6383338" y="2828925"/>
          <p14:tracePt t="6192" x="6400800" y="2828925"/>
          <p14:tracePt t="6195" x="6416675" y="2828925"/>
          <p14:tracePt t="6198" x="6432550" y="2828925"/>
          <p14:tracePt t="6200" x="6450013" y="2828925"/>
          <p14:tracePt t="6203" x="6465888" y="2828925"/>
          <p14:tracePt t="6212" x="6465888" y="2813050"/>
          <p14:tracePt t="6215" x="6450013" y="2813050"/>
          <p14:tracePt t="6217" x="6432550" y="2813050"/>
          <p14:tracePt t="6220" x="6416675" y="2813050"/>
          <p14:tracePt t="6221" x="6400800" y="2813050"/>
          <p14:tracePt t="6222" x="6367463" y="2813050"/>
          <p14:tracePt t="6523" x="6367463" y="2795588"/>
          <p14:tracePt t="6527" x="6400800" y="2795588"/>
          <p14:tracePt t="6534" x="6450013" y="2779713"/>
          <p14:tracePt t="6535" x="6450013" y="2762250"/>
          <p14:tracePt t="6537" x="6465888" y="2746375"/>
          <p14:tracePt t="6539" x="6483350" y="2746375"/>
          <p14:tracePt t="6546" x="6532563" y="2697163"/>
          <p14:tracePt t="6547" x="6532563" y="2681288"/>
          <p14:tracePt t="6552" x="6548438" y="2681288"/>
          <p14:tracePt t="6553" x="6548438" y="2663825"/>
          <p14:tracePt t="6554" x="6564313" y="2663825"/>
          <p14:tracePt t="6556" x="6564313" y="2647950"/>
          <p14:tracePt t="6561" x="6581775" y="2647950"/>
          <p14:tracePt t="6564" x="6597650" y="2647950"/>
          <p14:tracePt t="6568" x="6613525" y="2647950"/>
          <p14:tracePt t="6570" x="6630988" y="2647950"/>
          <p14:tracePt t="6571" x="6630988" y="2632075"/>
          <p14:tracePt t="6573" x="6646863" y="2632075"/>
          <p14:tracePt t="6578" x="6664325" y="2632075"/>
          <p14:tracePt t="6579" x="6664325" y="2614613"/>
          <p14:tracePt t="6582" x="6680200" y="2614613"/>
          <p14:tracePt t="6584" x="6696075" y="2614613"/>
          <p14:tracePt t="6585" x="6713538" y="2614613"/>
          <p14:tracePt t="6587" x="6729413" y="2598738"/>
          <p14:tracePt t="6589" x="6745288" y="2598738"/>
          <p14:tracePt t="6594" x="6762750" y="2598738"/>
          <p14:tracePt t="6595" x="6778625" y="2581275"/>
          <p14:tracePt t="6598" x="6794500" y="2581275"/>
          <p14:tracePt t="6600" x="6827838" y="2581275"/>
          <p14:tracePt t="6601" x="6827838" y="2565400"/>
          <p14:tracePt t="6602" x="6845300" y="2565400"/>
          <p14:tracePt t="6605" x="6861175" y="2565400"/>
          <p14:tracePt t="6607" x="6877050" y="2565400"/>
          <p14:tracePt t="6611" x="6910388" y="2565400"/>
          <p14:tracePt t="6611" x="6926263" y="2565400"/>
          <p14:tracePt t="6613" x="6943725" y="2565400"/>
          <p14:tracePt t="6615" x="6943725" y="2549525"/>
          <p14:tracePt t="6616" x="6959600" y="2549525"/>
          <p14:tracePt t="6617" x="6975475" y="2549525"/>
          <p14:tracePt t="6619" x="6992938" y="2549525"/>
          <p14:tracePt t="6620" x="7008813" y="2549525"/>
          <p14:tracePt t="6621" x="7026275" y="2549525"/>
          <p14:tracePt t="6622" x="7026275" y="2532063"/>
          <p14:tracePt t="6623" x="7042150" y="2532063"/>
          <p14:tracePt t="6630" x="7107238" y="2516188"/>
          <p14:tracePt t="6636" x="7140575" y="2516188"/>
          <p14:tracePt t="6637" x="7173913" y="2500313"/>
          <p14:tracePt t="6639" x="7189788" y="2500313"/>
          <p14:tracePt t="6640" x="7207250" y="2482850"/>
          <p14:tracePt t="6644" x="7223125" y="2482850"/>
          <p14:tracePt t="6645" x="7239000" y="2466975"/>
          <p14:tracePt t="6646" x="7256463" y="2466975"/>
          <p14:tracePt t="6650" x="7288213" y="2466975"/>
          <p14:tracePt t="6651" x="7305675" y="2466975"/>
          <p14:tracePt t="6652" x="7321550" y="2466975"/>
          <p14:tracePt t="6654" x="7321550" y="2451100"/>
          <p14:tracePt t="6655" x="7339013" y="2451100"/>
          <p14:tracePt t="6657" x="7354888" y="2451100"/>
          <p14:tracePt t="6661" x="7388225" y="2417763"/>
          <p14:tracePt t="6662" x="7404100" y="2417763"/>
          <p14:tracePt t="6664" x="7419975" y="2417763"/>
          <p14:tracePt t="6664" x="7419975" y="2401888"/>
          <p14:tracePt t="6666" x="7437438" y="2384425"/>
          <p14:tracePt t="6668" x="7453313" y="2384425"/>
          <p14:tracePt t="6669" x="7469188" y="2368550"/>
          <p14:tracePt t="6671" x="7486650" y="2368550"/>
          <p14:tracePt t="6673" x="7502525" y="2368550"/>
          <p14:tracePt t="6675" x="7519988" y="2351088"/>
          <p14:tracePt t="6677" x="7535863" y="2335213"/>
          <p14:tracePt t="6678" x="7535863" y="2319338"/>
          <p14:tracePt t="6679" x="7551738" y="2319338"/>
          <p14:tracePt t="6680" x="7569200" y="2301875"/>
          <p14:tracePt t="6682" x="7585075" y="2286000"/>
          <p14:tracePt t="6683" x="7600950" y="2286000"/>
          <p14:tracePt t="6685" x="7618413" y="2270125"/>
          <p14:tracePt t="6688" x="7634288" y="2270125"/>
          <p14:tracePt t="6689" x="7650163" y="2252663"/>
          <p14:tracePt t="6694" x="7700963" y="2220913"/>
          <p14:tracePt t="6697" x="7716838" y="2203450"/>
          <p14:tracePt t="6700" x="7750175" y="2187575"/>
          <p14:tracePt t="6701" x="7750175" y="2170113"/>
          <p14:tracePt t="6702" x="7766050" y="2170113"/>
          <p14:tracePt t="6704" x="7781925" y="2170113"/>
          <p14:tracePt t="6705" x="7799388" y="2170113"/>
          <p14:tracePt t="6706" x="7799388" y="2154238"/>
          <p14:tracePt t="6710" x="7815263" y="2138363"/>
          <p14:tracePt t="6711" x="7831138" y="2120900"/>
          <p14:tracePt t="6712" x="7848600" y="2120900"/>
          <p14:tracePt t="6716" x="7864475" y="2105025"/>
          <p14:tracePt t="6717" x="7881938" y="2089150"/>
          <p14:tracePt t="6719" x="7897813" y="2089150"/>
          <p14:tracePt t="6720" x="7897813" y="2071688"/>
          <p14:tracePt t="6727" x="7913688" y="2055813"/>
          <p14:tracePt t="6728" x="7931150" y="2055813"/>
          <p14:tracePt t="6733" x="7947025" y="2039938"/>
          <p14:tracePt t="6734" x="7947025" y="2022475"/>
          <p14:tracePt t="6737" x="7962900" y="2022475"/>
          <p14:tracePt t="6738" x="7962900" y="2006600"/>
          <p14:tracePt t="6744" x="7980363" y="1990725"/>
          <p14:tracePt t="6747" x="7996238" y="1973263"/>
          <p14:tracePt t="6750" x="7996238" y="1957388"/>
          <p14:tracePt t="6752" x="7996238" y="1939925"/>
          <p14:tracePt t="6755" x="7996238" y="1924050"/>
          <p14:tracePt t="6757" x="7996238" y="1908175"/>
          <p14:tracePt t="6766" x="8012113" y="1874838"/>
          <p14:tracePt t="6767" x="8012113" y="1858963"/>
          <p14:tracePt t="6768" x="8012113" y="1841500"/>
          <p14:tracePt t="6769" x="8029575" y="1841500"/>
          <p14:tracePt t="6770" x="8029575" y="1825625"/>
          <p14:tracePt t="6772" x="8029575" y="1809750"/>
          <p14:tracePt t="6778" x="8029575" y="1776413"/>
          <p14:tracePt t="6779" x="8045450" y="1776413"/>
          <p14:tracePt t="6782" x="8045450" y="1758950"/>
          <p14:tracePt t="6783" x="8045450" y="1743075"/>
          <p14:tracePt t="6786" x="8045450" y="1727200"/>
          <p14:tracePt t="6788" x="8045450" y="1709738"/>
          <p14:tracePt t="6794" x="8062913" y="1693863"/>
          <p14:tracePt t="6796" x="8062913" y="1677988"/>
          <p14:tracePt t="6799" x="8062913" y="1660525"/>
          <p14:tracePt t="6801" x="8062913" y="1644650"/>
          <p14:tracePt t="6804" x="8062913" y="1628775"/>
          <p14:tracePt t="6806" x="8078788" y="1611313"/>
          <p14:tracePt t="6810" x="8078788" y="1595438"/>
          <p14:tracePt t="6813" x="8078788" y="1579563"/>
          <p14:tracePt t="6815" x="8078788" y="1562100"/>
          <p14:tracePt t="6817" x="8078788" y="1546225"/>
          <p14:tracePt t="6818" x="8094663" y="1546225"/>
          <p14:tracePt t="6820" x="8094663" y="1528763"/>
          <p14:tracePt t="6822" x="8094663" y="1512888"/>
          <p14:tracePt t="6827" x="8094663" y="1497013"/>
          <p14:tracePt t="6829" x="8094663" y="1479550"/>
          <p14:tracePt t="6831" x="8094663" y="1463675"/>
          <p14:tracePt t="6833" x="8094663" y="1447800"/>
          <p14:tracePt t="6842" x="8112125" y="1414463"/>
          <p14:tracePt t="6844" x="8112125" y="1381125"/>
          <p14:tracePt t="6846" x="8112125" y="1365250"/>
          <p14:tracePt t="6849" x="8112125" y="1347788"/>
          <p14:tracePt t="6850" x="8112125" y="1331913"/>
          <p14:tracePt t="6852" x="8112125" y="1316038"/>
          <p14:tracePt t="6858" x="8112125" y="1298575"/>
          <p14:tracePt t="6860" x="8112125" y="1282700"/>
          <p14:tracePt t="6862" x="8112125" y="1266825"/>
          <p14:tracePt t="6866" x="8112125" y="1249363"/>
          <p14:tracePt t="6867" x="8112125" y="1233488"/>
          <p14:tracePt t="6870" x="8112125" y="1217613"/>
          <p14:tracePt t="6877" x="8112125" y="1200150"/>
          <p14:tracePt t="6878" x="8112125" y="1184275"/>
          <p14:tracePt t="6881" x="8112125" y="1168400"/>
          <p14:tracePt t="6884" x="8112125" y="1150938"/>
          <p14:tracePt t="6887" x="8112125" y="1135063"/>
          <p14:tracePt t="6890" x="8112125" y="1117600"/>
          <p14:tracePt t="6897" x="8094663" y="1101725"/>
          <p14:tracePt t="6900" x="8094663" y="1085850"/>
          <p14:tracePt t="6903" x="8078788" y="1085850"/>
          <p14:tracePt t="6904" x="8078788" y="1068388"/>
          <p14:tracePt t="6908" x="8078788" y="1052513"/>
          <p14:tracePt t="6910" x="8062913" y="1036638"/>
          <p14:tracePt t="6915" x="8045450" y="1019175"/>
          <p14:tracePt t="6918" x="8029575" y="1019175"/>
          <p14:tracePt t="6920" x="8029575" y="1003300"/>
          <p14:tracePt t="6927" x="8012113" y="969963"/>
          <p14:tracePt t="6931" x="8012113" y="954088"/>
          <p14:tracePt t="6934" x="8012113" y="938213"/>
          <p14:tracePt t="6936" x="7996238" y="938213"/>
          <p14:tracePt t="6943" x="7980363" y="920750"/>
          <p14:tracePt t="6944" x="7980363" y="904875"/>
          <p14:tracePt t="6947" x="7962900" y="887413"/>
          <p14:tracePt t="6951" x="7962900" y="871538"/>
          <p14:tracePt t="6953" x="7947025" y="871538"/>
          <p14:tracePt t="6954" x="7947025" y="855663"/>
          <p14:tracePt t="6958" x="7947025" y="838200"/>
          <p14:tracePt t="6961" x="7931150" y="838200"/>
          <p14:tracePt t="6963" x="7931150" y="822325"/>
          <p14:tracePt t="6966" x="7913688" y="822325"/>
          <p14:tracePt t="6969" x="7913688" y="788988"/>
          <p14:tracePt t="6972" x="7913688" y="773113"/>
          <p14:tracePt t="6977" x="7897813" y="757238"/>
          <p14:tracePt t="6978" x="7897813" y="739775"/>
          <p14:tracePt t="6983" x="7881938" y="739775"/>
          <p14:tracePt t="6985" x="7881938" y="723900"/>
          <p14:tracePt t="6989" x="7864475" y="706438"/>
          <p14:tracePt t="6994" x="7864475" y="690563"/>
          <p14:tracePt t="6995" x="7848600" y="690563"/>
          <p14:tracePt t="6997" x="7848600" y="674688"/>
          <p14:tracePt t="7000" x="7848600" y="657225"/>
          <p14:tracePt t="7002" x="7831138" y="657225"/>
          <p14:tracePt t="7003" x="7831138" y="641350"/>
          <p14:tracePt t="7010" x="7815263" y="641350"/>
          <p14:tracePt t="7012" x="7815263" y="625475"/>
          <p14:tracePt t="7016" x="7815263" y="608013"/>
          <p14:tracePt t="7020" x="7799388" y="592138"/>
          <p14:tracePt t="7029" x="7766050" y="558800"/>
          <p14:tracePt t="7032" x="7766050" y="542925"/>
          <p14:tracePt t="7034" x="7750175" y="542925"/>
          <p14:tracePt t="7036" x="7732713" y="542925"/>
          <p14:tracePt t="7040" x="7732713" y="527050"/>
          <p14:tracePt t="7044" x="7716838" y="509588"/>
          <p14:tracePt t="7049" x="7700963" y="493713"/>
          <p14:tracePt t="7051" x="7683500" y="493713"/>
          <p14:tracePt t="7053" x="7683500" y="476250"/>
          <p14:tracePt t="7054" x="7667625" y="476250"/>
          <p14:tracePt t="7060" x="7650163" y="460375"/>
          <p14:tracePt t="7061" x="7634288" y="460375"/>
          <p14:tracePt t="7067" x="7618413" y="444500"/>
          <p14:tracePt t="7071" x="7600950" y="427038"/>
          <p14:tracePt t="7077" x="7569200" y="411163"/>
          <p14:tracePt t="7083" x="7551738" y="395288"/>
          <p14:tracePt t="7084" x="7535863" y="395288"/>
          <p14:tracePt t="7087" x="7535863" y="377825"/>
          <p14:tracePt t="7092" x="7519988" y="377825"/>
          <p14:tracePt t="7097" x="7486650" y="361950"/>
          <p14:tracePt t="7102" x="7469188" y="361950"/>
          <p14:tracePt t="7104" x="7453313" y="361950"/>
          <p14:tracePt t="7105" x="7437438" y="361950"/>
          <p14:tracePt t="7111" x="7419975" y="346075"/>
          <p14:tracePt t="7114" x="7404100" y="346075"/>
          <p14:tracePt t="7117" x="7388225" y="346075"/>
          <p14:tracePt t="7119" x="7370763" y="328613"/>
          <p14:tracePt t="7121" x="7354888" y="328613"/>
          <p14:tracePt t="7127" x="7339013" y="328613"/>
          <p14:tracePt t="7130" x="7321550" y="328613"/>
          <p14:tracePt t="7131" x="7305675" y="328613"/>
          <p14:tracePt t="7133" x="7288213" y="328613"/>
          <p14:tracePt t="7136" x="7272338" y="328613"/>
          <p14:tracePt t="7138" x="7256463" y="328613"/>
          <p14:tracePt t="7141" x="7239000" y="328613"/>
          <p14:tracePt t="7144" x="7239000" y="312738"/>
          <p14:tracePt t="7145" x="7223125" y="312738"/>
          <p14:tracePt t="7148" x="7207250" y="312738"/>
          <p14:tracePt t="7149" x="7189788" y="312738"/>
          <p14:tracePt t="7151" x="7173913" y="312738"/>
          <p14:tracePt t="7153" x="7158038" y="312738"/>
          <p14:tracePt t="7161" x="7107238" y="312738"/>
          <p14:tracePt t="7165" x="7091363" y="312738"/>
          <p14:tracePt t="7167" x="7058025" y="312738"/>
          <p14:tracePt t="7172" x="7042150" y="312738"/>
          <p14:tracePt t="7177" x="7008813" y="312738"/>
          <p14:tracePt t="7179" x="6992938" y="312738"/>
          <p14:tracePt t="7183" x="6975475" y="328613"/>
          <p14:tracePt t="7184" x="6959600" y="328613"/>
          <p14:tracePt t="7189" x="6943725" y="328613"/>
          <p14:tracePt t="7194" x="6926263" y="346075"/>
          <p14:tracePt t="7197" x="6910388" y="346075"/>
          <p14:tracePt t="7199" x="6894513" y="346075"/>
          <p14:tracePt t="7201" x="6877050" y="346075"/>
          <p14:tracePt t="7204" x="6861175" y="346075"/>
          <p14:tracePt t="7211" x="6845300" y="346075"/>
          <p14:tracePt t="7213" x="6827838" y="361950"/>
          <p14:tracePt t="7217" x="6811963" y="361950"/>
          <p14:tracePt t="7218" x="6794500" y="361950"/>
          <p14:tracePt t="7221" x="6778625" y="377825"/>
          <p14:tracePt t="7227" x="6762750" y="377825"/>
          <p14:tracePt t="7231" x="6745288" y="395288"/>
          <p14:tracePt t="7233" x="6729413" y="395288"/>
          <p14:tracePt t="7234" x="6713538" y="395288"/>
          <p14:tracePt t="7236" x="6696075" y="395288"/>
          <p14:tracePt t="7239" x="6680200" y="395288"/>
          <p14:tracePt t="7241" x="6680200" y="411163"/>
          <p14:tracePt t="7245" x="6664325" y="411163"/>
          <p14:tracePt t="7249" x="6646863" y="427038"/>
          <p14:tracePt t="7251" x="6630988" y="427038"/>
          <p14:tracePt t="7253" x="6613525" y="427038"/>
          <p14:tracePt t="7256" x="6597650" y="427038"/>
          <p14:tracePt t="7260" x="6581775" y="444500"/>
          <p14:tracePt t="7265" x="6564313" y="444500"/>
          <p14:tracePt t="7268" x="6548438" y="444500"/>
          <p14:tracePt t="7272" x="6532563" y="444500"/>
          <p14:tracePt t="7277" x="6515100" y="460375"/>
          <p14:tracePt t="7282" x="6499225" y="460375"/>
          <p14:tracePt t="7284" x="6483350" y="460375"/>
          <p14:tracePt t="7286" x="6483350" y="476250"/>
          <p14:tracePt t="7294" x="6465888" y="493713"/>
          <p14:tracePt t="7300" x="6450013" y="493713"/>
          <p14:tracePt t="7305" x="6432550" y="493713"/>
          <p14:tracePt t="7306" x="6432550" y="509588"/>
          <p14:tracePt t="7311" x="6416675" y="509588"/>
          <p14:tracePt t="7317" x="6400800" y="509588"/>
          <p14:tracePt t="7319" x="6400800" y="527050"/>
          <p14:tracePt t="7323" x="6383338" y="527050"/>
          <p14:tracePt t="7338" x="6367463" y="527050"/>
          <p14:tracePt t="7349" x="6351588" y="527050"/>
          <p14:tracePt t="7353" x="6351588" y="542925"/>
          <p14:tracePt t="7369" x="6334125" y="542925"/>
          <p14:tracePt t="7394" x="6334125" y="558800"/>
          <p14:tracePt t="7412" x="6334125" y="576263"/>
          <p14:tracePt t="7419" x="6334125" y="592138"/>
          <p14:tracePt t="7432" x="6334125" y="608013"/>
          <p14:tracePt t="7443" x="6334125" y="625475"/>
          <p14:tracePt t="7454" x="6318250" y="625475"/>
          <p14:tracePt t="7465" x="6318250" y="641350"/>
          <p14:tracePt t="7473" x="6318250" y="657225"/>
          <p14:tracePt t="7482" x="6318250" y="674688"/>
          <p14:tracePt t="7488" x="6318250" y="690563"/>
          <p14:tracePt t="7498" x="6318250" y="706438"/>
          <p14:tracePt t="7504" x="6318250" y="723900"/>
          <p14:tracePt t="7517" x="6318250" y="739775"/>
          <p14:tracePt t="7523" x="6318250" y="757238"/>
          <p14:tracePt t="7530" x="6318250" y="773113"/>
          <p14:tracePt t="7536" x="6334125" y="773113"/>
          <p14:tracePt t="7538" x="6334125" y="788988"/>
          <p14:tracePt t="7547" x="6334125" y="806450"/>
          <p14:tracePt t="7548" x="6351588" y="806450"/>
          <p14:tracePt t="7555" x="6351588" y="822325"/>
          <p14:tracePt t="7565" x="6367463" y="822325"/>
          <p14:tracePt t="7611" x="6367463" y="838200"/>
          <p14:tracePt t="7621" x="6383338" y="838200"/>
          <p14:tracePt t="7623" x="6383338" y="855663"/>
          <p14:tracePt t="7633" x="6383338" y="871538"/>
          <p14:tracePt t="7634" x="6400800" y="871538"/>
          <p14:tracePt t="7643" x="6416675" y="887413"/>
          <p14:tracePt t="7646" x="6416675" y="904875"/>
          <p14:tracePt t="7650" x="6432550" y="904875"/>
          <p14:tracePt t="7652" x="6432550" y="920750"/>
          <p14:tracePt t="7657" x="6450013" y="920750"/>
          <p14:tracePt t="7662" x="6465888" y="938213"/>
          <p14:tracePt t="7668" x="6465888" y="954088"/>
          <p14:tracePt t="7672" x="6465888" y="969963"/>
          <p14:tracePt t="7676" x="6483350" y="969963"/>
          <p14:tracePt t="7678" x="6483350" y="987425"/>
          <p14:tracePt t="7682" x="6499225" y="987425"/>
          <p14:tracePt t="7684" x="6499225" y="1003300"/>
          <p14:tracePt t="7685" x="6515100" y="1003300"/>
          <p14:tracePt t="7693" x="6532563" y="1003300"/>
          <p14:tracePt t="7698" x="6548438" y="1003300"/>
          <p14:tracePt t="7702" x="6548438" y="1019175"/>
          <p14:tracePt t="7704" x="6564313" y="1019175"/>
          <p14:tracePt t="7710" x="6564313" y="1036638"/>
          <p14:tracePt t="7714" x="6581775" y="1036638"/>
          <p14:tracePt t="7719" x="6597650" y="1052513"/>
          <p14:tracePt t="7725" x="6613525" y="1052513"/>
          <p14:tracePt t="7727" x="6630988" y="1052513"/>
          <p14:tracePt t="7731" x="6646863" y="1068388"/>
          <p14:tracePt t="7742" x="6664325" y="1068388"/>
          <p14:tracePt t="7743" x="6680200" y="1068388"/>
          <p14:tracePt t="7744" x="6680200" y="1085850"/>
          <p14:tracePt t="7748" x="6696075" y="1085850"/>
          <p14:tracePt t="7751" x="6713538" y="1085850"/>
          <p14:tracePt t="7754" x="6729413" y="1085850"/>
          <p14:tracePt t="7760" x="6745288" y="1085850"/>
          <p14:tracePt t="7764" x="6745288" y="1101725"/>
          <p14:tracePt t="7766" x="6762750" y="1101725"/>
          <p14:tracePt t="7771" x="6778625" y="1101725"/>
          <p14:tracePt t="7776" x="6794500" y="1101725"/>
          <p14:tracePt t="7781" x="6811963" y="1101725"/>
          <p14:tracePt t="7785" x="6827838" y="1101725"/>
          <p14:tracePt t="7793" x="6845300" y="1101725"/>
          <p14:tracePt t="7801" x="6861175" y="1101725"/>
          <p14:tracePt t="7805" x="6861175" y="1117600"/>
          <p14:tracePt t="7806" x="6877050" y="1117600"/>
          <p14:tracePt t="7810" x="6894513" y="1117600"/>
          <p14:tracePt t="7815" x="6910388" y="1117600"/>
          <p14:tracePt t="7818" x="6926263" y="1117600"/>
          <p14:tracePt t="7820" x="6926263" y="1135063"/>
          <p14:tracePt t="7822" x="6943725" y="1135063"/>
          <p14:tracePt t="7830" x="6959600" y="1135063"/>
          <p14:tracePt t="7834" x="6975475" y="1135063"/>
          <p14:tracePt t="7838" x="6992938" y="1150938"/>
          <p14:tracePt t="7843" x="7008813" y="1150938"/>
          <p14:tracePt t="7847" x="7026275" y="1150938"/>
          <p14:tracePt t="7849" x="7042150" y="1150938"/>
          <p14:tracePt t="7855" x="7058025" y="1150938"/>
          <p14:tracePt t="7859" x="7075488" y="1150938"/>
          <p14:tracePt t="7860" x="7091363" y="1150938"/>
          <p14:tracePt t="7864" x="7107238" y="1150938"/>
          <p14:tracePt t="7865" x="7124700" y="1150938"/>
          <p14:tracePt t="7867" x="7140575" y="1150938"/>
          <p14:tracePt t="7872" x="7158038" y="1150938"/>
          <p14:tracePt t="7877" x="7189788" y="1150938"/>
          <p14:tracePt t="7878" x="7207250" y="1150938"/>
          <p14:tracePt t="7881" x="7223125" y="1150938"/>
          <p14:tracePt t="7883" x="7239000" y="1168400"/>
          <p14:tracePt t="7885" x="7256463" y="1168400"/>
          <p14:tracePt t="7887" x="7272338" y="1168400"/>
          <p14:tracePt t="7889" x="7288213" y="1168400"/>
          <p14:tracePt t="7894" x="7321550" y="1168400"/>
          <p14:tracePt t="7897" x="7339013" y="1168400"/>
          <p14:tracePt t="7898" x="7354888" y="1168400"/>
          <p14:tracePt t="7900" x="7370763" y="1168400"/>
          <p14:tracePt t="7901" x="7388225" y="1168400"/>
          <p14:tracePt t="7903" x="7404100" y="1168400"/>
          <p14:tracePt t="7905" x="7419975" y="1168400"/>
          <p14:tracePt t="7911" x="7453313" y="1168400"/>
          <p14:tracePt t="7913" x="7469188" y="1168400"/>
          <p14:tracePt t="7915" x="7486650" y="1168400"/>
          <p14:tracePt t="7918" x="7502525" y="1168400"/>
          <p14:tracePt t="7918" x="7519988" y="1168400"/>
          <p14:tracePt t="7920" x="7519988" y="1184275"/>
          <p14:tracePt t="7921" x="7535863" y="1184275"/>
          <p14:tracePt t="7925" x="7551738" y="1184275"/>
          <p14:tracePt t="7927" x="7585075" y="1184275"/>
          <p14:tracePt t="7928" x="7600950" y="1184275"/>
          <p14:tracePt t="7931" x="7618413" y="1184275"/>
          <p14:tracePt t="7934" x="7634288" y="1184275"/>
          <p14:tracePt t="7936" x="7650163" y="1184275"/>
          <p14:tracePt t="7938" x="7667625" y="1184275"/>
          <p14:tracePt t="7939" x="7683500" y="1184275"/>
          <p14:tracePt t="7943" x="7700963" y="1184275"/>
          <p14:tracePt t="7944" x="7716838" y="1184275"/>
          <p14:tracePt t="7948" x="7732713" y="1184275"/>
          <p14:tracePt t="7950" x="7750175" y="1184275"/>
          <p14:tracePt t="7953" x="7766050" y="1184275"/>
          <p14:tracePt t="7957" x="7781925" y="1184275"/>
          <p14:tracePt t="7960" x="7799388" y="1184275"/>
          <p14:tracePt t="7968" x="7815263" y="1184275"/>
          <p14:tracePt t="7978" x="7831138" y="1184275"/>
          <p14:tracePt t="7987" x="7848600" y="1184275"/>
          <p14:tracePt t="7999" x="7864475" y="1168400"/>
          <p14:tracePt t="8005" x="7864475" y="1150938"/>
          <p14:tracePt t="8006" x="7881938" y="1150938"/>
          <p14:tracePt t="8010" x="7881938" y="1135063"/>
          <p14:tracePt t="8013" x="7897813" y="1135063"/>
          <p14:tracePt t="8014" x="7897813" y="1117600"/>
          <p14:tracePt t="8021" x="7897813" y="1101725"/>
          <p14:tracePt t="8027" x="7913688" y="1085850"/>
          <p14:tracePt t="8028" x="7913688" y="1068388"/>
          <p14:tracePt t="8032" x="7913688" y="1052513"/>
          <p14:tracePt t="8034" x="7913688" y="1036638"/>
          <p14:tracePt t="8035" x="7931150" y="1036638"/>
          <p14:tracePt t="8037" x="7931150" y="1019175"/>
          <p14:tracePt t="8045" x="7931150" y="1003300"/>
          <p14:tracePt t="8046" x="7931150" y="987425"/>
          <p14:tracePt t="8051" x="7931150" y="969963"/>
          <p14:tracePt t="8053" x="7931150" y="954088"/>
          <p14:tracePt t="8057" x="7931150" y="938213"/>
          <p14:tracePt t="8063" x="7931150" y="920750"/>
          <p14:tracePt t="8065" x="7931150" y="904875"/>
          <p14:tracePt t="8069" x="7931150" y="887413"/>
          <p14:tracePt t="8076" x="7931150" y="855663"/>
          <p14:tracePt t="8080" x="7931150" y="838200"/>
          <p14:tracePt t="8088" x="7931150" y="822325"/>
          <p14:tracePt t="8093" x="7931150" y="806450"/>
          <p14:tracePt t="8097" x="7931150" y="788988"/>
          <p14:tracePt t="8102" x="7931150" y="773113"/>
          <p14:tracePt t="8107" x="7931150" y="757238"/>
          <p14:tracePt t="8111" x="7931150" y="739775"/>
          <p14:tracePt t="8119" x="7931150" y="723900"/>
          <p14:tracePt t="8121" x="7913688" y="723900"/>
          <p14:tracePt t="8122" x="7913688" y="706438"/>
          <p14:tracePt t="8126" x="7913688" y="690563"/>
          <p14:tracePt t="8130" x="7913688" y="674688"/>
          <p14:tracePt t="8132" x="7913688" y="657225"/>
          <p14:tracePt t="8135" x="7897813" y="641350"/>
          <p14:tracePt t="8142" x="7881938" y="625475"/>
          <p14:tracePt t="8143" x="7881938" y="608013"/>
          <p14:tracePt t="8144" x="7864475" y="608013"/>
          <p14:tracePt t="8145" x="7864475" y="592138"/>
          <p14:tracePt t="8148" x="7848600" y="576263"/>
          <p14:tracePt t="8151" x="7848600" y="558800"/>
          <p14:tracePt t="8153" x="7831138" y="542925"/>
          <p14:tracePt t="8156" x="7815263" y="542925"/>
          <p14:tracePt t="8159" x="7815263" y="527050"/>
          <p14:tracePt t="8163" x="7815263" y="509588"/>
          <p14:tracePt t="8164" x="7799388" y="509588"/>
          <p14:tracePt t="8165" x="7799388" y="493713"/>
          <p14:tracePt t="8167" x="7781925" y="493713"/>
          <p14:tracePt t="8168" x="7781925" y="476250"/>
          <p14:tracePt t="8170" x="7766050" y="476250"/>
          <p14:tracePt t="8171" x="7766050" y="460375"/>
          <p14:tracePt t="8176" x="7732713" y="460375"/>
          <p14:tracePt t="8177" x="7732713" y="444500"/>
          <p14:tracePt t="8183" x="7716838" y="427038"/>
          <p14:tracePt t="8184" x="7700963" y="411163"/>
          <p14:tracePt t="8186" x="7683500" y="411163"/>
          <p14:tracePt t="8188" x="7667625" y="411163"/>
          <p14:tracePt t="8189" x="7667625" y="395288"/>
          <p14:tracePt t="8193" x="7634288" y="377825"/>
          <p14:tracePt t="8199" x="7600950" y="361950"/>
          <p14:tracePt t="8201" x="7585075" y="361950"/>
          <p14:tracePt t="8203" x="7569200" y="361950"/>
          <p14:tracePt t="8205" x="7551738" y="361950"/>
          <p14:tracePt t="8210" x="7519988" y="361950"/>
          <p14:tracePt t="8211" x="7519988" y="346075"/>
          <p14:tracePt t="8213" x="7502525" y="346075"/>
          <p14:tracePt t="8214" x="7486650" y="346075"/>
          <p14:tracePt t="8215" x="7469188" y="346075"/>
          <p14:tracePt t="8217" x="7453313" y="346075"/>
          <p14:tracePt t="8219" x="7437438" y="346075"/>
          <p14:tracePt t="8220" x="7437438" y="328613"/>
          <p14:tracePt t="8222" x="7419975" y="328613"/>
          <p14:tracePt t="8226" x="7388225" y="328613"/>
          <p14:tracePt t="8228" x="7370763" y="328613"/>
          <p14:tracePt t="8230" x="7354888" y="328613"/>
          <p14:tracePt t="8234" x="7321550" y="312738"/>
          <p14:tracePt t="8236" x="7305675" y="312738"/>
          <p14:tracePt t="8238" x="7272338" y="312738"/>
          <p14:tracePt t="8244" x="7239000" y="312738"/>
          <p14:tracePt t="8245" x="7223125" y="295275"/>
          <p14:tracePt t="8248" x="7207250" y="295275"/>
          <p14:tracePt t="8250" x="7189788" y="295275"/>
          <p14:tracePt t="8251" x="7173913" y="295275"/>
          <p14:tracePt t="8252" x="7158038" y="295275"/>
          <p14:tracePt t="8255" x="7140575" y="295275"/>
          <p14:tracePt t="8260" x="7107238" y="295275"/>
          <p14:tracePt t="8261" x="7091363" y="295275"/>
          <p14:tracePt t="8264" x="7075488" y="295275"/>
          <p14:tracePt t="8266" x="7058025" y="295275"/>
          <p14:tracePt t="8270" x="7042150" y="295275"/>
          <p14:tracePt t="8272" x="7026275" y="295275"/>
          <p14:tracePt t="8276" x="6992938" y="295275"/>
          <p14:tracePt t="8278" x="6975475" y="295275"/>
          <p14:tracePt t="8281" x="6959600" y="295275"/>
          <p14:tracePt t="8285" x="6943725" y="295275"/>
          <p14:tracePt t="8287" x="6926263" y="295275"/>
          <p14:tracePt t="8289" x="6910388" y="295275"/>
          <p14:tracePt t="8295" x="6877050" y="295275"/>
          <p14:tracePt t="8296" x="6861175" y="295275"/>
          <p14:tracePt t="8300" x="6845300" y="295275"/>
          <p14:tracePt t="8302" x="6827838" y="295275"/>
          <p14:tracePt t="8303" x="6811963" y="295275"/>
          <p14:tracePt t="8304" x="6794500" y="295275"/>
          <p14:tracePt t="8308" x="6778625" y="295275"/>
          <p14:tracePt t="8310" x="6762750" y="312738"/>
          <p14:tracePt t="8312" x="6745288" y="312738"/>
          <p14:tracePt t="8316" x="6713538" y="328613"/>
          <p14:tracePt t="8317" x="6696075" y="328613"/>
          <p14:tracePt t="8319" x="6680200" y="328613"/>
          <p14:tracePt t="8326" x="6630988" y="346075"/>
          <p14:tracePt t="8329" x="6613525" y="346075"/>
          <p14:tracePt t="8333" x="6597650" y="346075"/>
          <p14:tracePt t="8333" x="6581775" y="346075"/>
          <p14:tracePt t="8336" x="6564313" y="346075"/>
          <p14:tracePt t="8337" x="6548438" y="346075"/>
          <p14:tracePt t="8339" x="6532563" y="361950"/>
          <p14:tracePt t="8343" x="6499225" y="361950"/>
          <p14:tracePt t="8346" x="6483350" y="377825"/>
          <p14:tracePt t="8348" x="6465888" y="377825"/>
          <p14:tracePt t="8350" x="6450013" y="395288"/>
          <p14:tracePt t="8352" x="6432550" y="395288"/>
          <p14:tracePt t="8354" x="6416675" y="395288"/>
          <p14:tracePt t="8359" x="6400800" y="411163"/>
          <p14:tracePt t="8361" x="6383338" y="427038"/>
          <p14:tracePt t="8362" x="6367463" y="427038"/>
          <p14:tracePt t="8365" x="6351588" y="427038"/>
          <p14:tracePt t="8367" x="6334125" y="444500"/>
          <p14:tracePt t="8368" x="6318250" y="444500"/>
          <p14:tracePt t="8371" x="6302375" y="444500"/>
          <p14:tracePt t="8377" x="6284913" y="460375"/>
          <p14:tracePt t="8378" x="6269038" y="460375"/>
          <p14:tracePt t="8381" x="6251575" y="460375"/>
          <p14:tracePt t="8383" x="6251575" y="476250"/>
          <p14:tracePt t="8384" x="6235700" y="476250"/>
          <p14:tracePt t="8386" x="6219825" y="493713"/>
          <p14:tracePt t="8394" x="6186488" y="509588"/>
          <p14:tracePt t="8397" x="6186488" y="527050"/>
          <p14:tracePt t="8402" x="6170613" y="527050"/>
          <p14:tracePt t="8405" x="6170613" y="542925"/>
          <p14:tracePt t="8410" x="6153150" y="558800"/>
          <p14:tracePt t="8410" x="6137275" y="558800"/>
          <p14:tracePt t="8412" x="6137275" y="576263"/>
          <p14:tracePt t="8415" x="6121400" y="592138"/>
          <p14:tracePt t="8418" x="6121400" y="608013"/>
          <p14:tracePt t="8419" x="6103938" y="608013"/>
          <p14:tracePt t="8424" x="6103938" y="625475"/>
          <p14:tracePt t="8429" x="6088063" y="641350"/>
          <p14:tracePt t="8435" x="6070600" y="657225"/>
          <p14:tracePt t="8435" x="6070600" y="674688"/>
          <p14:tracePt t="8437" x="6054725" y="674688"/>
          <p14:tracePt t="8438" x="6054725" y="690563"/>
          <p14:tracePt t="8442" x="6038850" y="706438"/>
          <p14:tracePt t="8444" x="6038850" y="723900"/>
          <p14:tracePt t="8448" x="6021388" y="723900"/>
          <p14:tracePt t="8451" x="6021388" y="739775"/>
          <p14:tracePt t="8453" x="6005513" y="739775"/>
          <p14:tracePt t="8454" x="6005513" y="757238"/>
          <p14:tracePt t="8459" x="6005513" y="773113"/>
          <p14:tracePt t="8461" x="6005513" y="788988"/>
          <p14:tracePt t="8465" x="6005513" y="806450"/>
          <p14:tracePt t="8469" x="6005513" y="822325"/>
          <p14:tracePt t="8471" x="5989638" y="822325"/>
          <p14:tracePt t="8476" x="5989638" y="838200"/>
          <p14:tracePt t="8479" x="5989638" y="855663"/>
          <p14:tracePt t="8482" x="5989638" y="871538"/>
          <p14:tracePt t="8491" x="5989638" y="887413"/>
          <p14:tracePt t="8492" x="5989638" y="904875"/>
          <p14:tracePt t="8494" x="5989638" y="920750"/>
          <p14:tracePt t="8502" x="5989638" y="938213"/>
          <p14:tracePt t="8509" x="5989638" y="954088"/>
          <p14:tracePt t="8510" x="5989638" y="969963"/>
          <p14:tracePt t="8514" x="5989638" y="987425"/>
          <p14:tracePt t="8519" x="5989638" y="1003300"/>
          <p14:tracePt t="8530" x="5989638" y="1019175"/>
          <p14:tracePt t="8535" x="5989638" y="1036638"/>
          <p14:tracePt t="8542" x="5989638" y="1052513"/>
          <p14:tracePt t="8548" x="5989638" y="1068388"/>
          <p14:tracePt t="8553" x="5989638" y="1085850"/>
          <p14:tracePt t="8559" x="5989638" y="1101725"/>
          <p14:tracePt t="8567" x="5989638" y="1117600"/>
          <p14:tracePt t="8572" x="6005513" y="1135063"/>
          <p14:tracePt t="8577" x="6005513" y="1150938"/>
          <p14:tracePt t="8581" x="6021388" y="1150938"/>
          <p14:tracePt t="8582" x="6021388" y="1168400"/>
          <p14:tracePt t="8587" x="6038850" y="1184275"/>
          <p14:tracePt t="8592" x="6038850" y="1200150"/>
          <p14:tracePt t="8593" x="6054725" y="1200150"/>
          <p14:tracePt t="8599" x="6070600" y="1200150"/>
          <p14:tracePt t="8601" x="6070600" y="1217613"/>
          <p14:tracePt t="8604" x="6088063" y="1217613"/>
          <p14:tracePt t="8611" x="6088063" y="1233488"/>
          <p14:tracePt t="8617" x="6103938" y="1249363"/>
          <p14:tracePt t="8618" x="6121400" y="1249363"/>
          <p14:tracePt t="8619" x="6121400" y="1266825"/>
          <p14:tracePt t="8624" x="6137275" y="1266825"/>
          <p14:tracePt t="8640" x="6219825" y="1298575"/>
          <p14:tracePt t="8642" x="6235700" y="1298575"/>
          <p14:tracePt t="8643" x="6251575" y="1316038"/>
          <p14:tracePt t="8648" x="6269038" y="1316038"/>
          <p14:tracePt t="8650" x="6284913" y="1331913"/>
          <p14:tracePt t="8652" x="6302375" y="1331913"/>
          <p14:tracePt t="8654" x="6318250" y="1331913"/>
          <p14:tracePt t="8660" x="6367463" y="1347788"/>
          <p14:tracePt t="8664" x="6383338" y="1365250"/>
          <p14:tracePt t="8665" x="6400800" y="1365250"/>
          <p14:tracePt t="8667" x="6416675" y="1365250"/>
          <p14:tracePt t="8668" x="6432550" y="1365250"/>
          <p14:tracePt t="8670" x="6450013" y="1381125"/>
          <p14:tracePt t="8674" x="6465888" y="1381125"/>
          <p14:tracePt t="8677" x="6499225" y="1398588"/>
          <p14:tracePt t="8680" x="6515100" y="1398588"/>
          <p14:tracePt t="8683" x="6564313" y="1398588"/>
          <p14:tracePt t="8686" x="6581775" y="1398588"/>
          <p14:tracePt t="8688" x="6597650" y="1398588"/>
          <p14:tracePt t="8691" x="6613525" y="1398588"/>
          <p14:tracePt t="8693" x="6646863" y="1414463"/>
          <p14:tracePt t="8694" x="6664325" y="1414463"/>
          <p14:tracePt t="8697" x="6680200" y="1414463"/>
          <p14:tracePt t="8699" x="6713538" y="1430338"/>
          <p14:tracePt t="8701" x="6729413" y="1430338"/>
          <p14:tracePt t="8702" x="6745288" y="1430338"/>
          <p14:tracePt t="8705" x="6762750" y="1430338"/>
          <p14:tracePt t="8710" x="6811963" y="1447800"/>
          <p14:tracePt t="8711" x="6827838" y="1447800"/>
          <p14:tracePt t="8713" x="6845300" y="1447800"/>
          <p14:tracePt t="8717" x="6861175" y="1447800"/>
          <p14:tracePt t="8717" x="6877050" y="1447800"/>
          <p14:tracePt t="8719" x="6894513" y="1447800"/>
          <p14:tracePt t="8720" x="6910388" y="1447800"/>
          <p14:tracePt t="8722" x="6926263" y="1447800"/>
          <p14:tracePt t="8726" x="6943725" y="1447800"/>
          <p14:tracePt t="8727" x="6959600" y="1447800"/>
          <p14:tracePt t="8729" x="6975475" y="1447800"/>
          <p14:tracePt t="8730" x="6992938" y="1447800"/>
          <p14:tracePt t="8732" x="7008813" y="1447800"/>
          <p14:tracePt t="8734" x="7026275" y="1447800"/>
          <p14:tracePt t="8736" x="7042150" y="1447800"/>
          <p14:tracePt t="8743" x="7091363" y="1447800"/>
          <p14:tracePt t="8746" x="7107238" y="1447800"/>
          <p14:tracePt t="8749" x="7140575" y="1447800"/>
          <p14:tracePt t="8753" x="7158038" y="1447800"/>
          <p14:tracePt t="8759" x="7189788" y="1430338"/>
          <p14:tracePt t="8760" x="7207250" y="1430338"/>
          <p14:tracePt t="8762" x="7223125" y="1430338"/>
          <p14:tracePt t="8766" x="7223125" y="1414463"/>
          <p14:tracePt t="8767" x="7239000" y="1414463"/>
          <p14:tracePt t="8769" x="7256463" y="1414463"/>
          <p14:tracePt t="8771" x="7272338" y="1414463"/>
          <p14:tracePt t="8776" x="7288213" y="1414463"/>
          <p14:tracePt t="8777" x="7305675" y="1414463"/>
          <p14:tracePt t="8778" x="7305675" y="1398588"/>
          <p14:tracePt t="8780" x="7321550" y="1398588"/>
          <p14:tracePt t="8783" x="7321550" y="1381125"/>
          <p14:tracePt t="8784" x="7339013" y="1381125"/>
          <p14:tracePt t="8786" x="7354888" y="1381125"/>
          <p14:tracePt t="8787" x="7354888" y="1365250"/>
          <p14:tracePt t="8793" x="7388225" y="1347788"/>
          <p14:tracePt t="8794" x="7388225" y="1331913"/>
          <p14:tracePt t="8796" x="7404100" y="1331913"/>
          <p14:tracePt t="8798" x="7419975" y="1316038"/>
          <p14:tracePt t="8803" x="7419975" y="1298575"/>
          <p14:tracePt t="8804" x="7437438" y="1298575"/>
          <p14:tracePt t="8805" x="7437438" y="1282700"/>
          <p14:tracePt t="8809" x="7453313" y="1266825"/>
          <p14:tracePt t="8810" x="7453313" y="1249363"/>
          <p14:tracePt t="8811" x="7469188" y="1249363"/>
          <p14:tracePt t="8816" x="7469188" y="1233488"/>
          <p14:tracePt t="8817" x="7486650" y="1217613"/>
          <p14:tracePt t="8818" x="7486650" y="1200150"/>
          <p14:tracePt t="8819" x="7502525" y="1200150"/>
          <p14:tracePt t="8820" x="7502525" y="1184275"/>
          <p14:tracePt t="8823" x="7502525" y="1168400"/>
          <p14:tracePt t="8826" x="7519988" y="1135063"/>
          <p14:tracePt t="8829" x="7519988" y="1117600"/>
          <p14:tracePt t="8832" x="7519988" y="1101725"/>
          <p14:tracePt t="8834" x="7519988" y="1085850"/>
          <p14:tracePt t="8836" x="7519988" y="1068388"/>
          <p14:tracePt t="8837" x="7519988" y="1052513"/>
          <p14:tracePt t="8843" x="7535863" y="1019175"/>
          <p14:tracePt t="8846" x="7535863" y="1003300"/>
          <p14:tracePt t="8847" x="7535863" y="987425"/>
          <p14:tracePt t="8848" x="7535863" y="969963"/>
          <p14:tracePt t="8850" x="7535863" y="954088"/>
          <p14:tracePt t="8852" x="7535863" y="938213"/>
          <p14:tracePt t="8855" x="7535863" y="920750"/>
          <p14:tracePt t="8860" x="7535863" y="887413"/>
          <p14:tracePt t="8861" x="7535863" y="871538"/>
          <p14:tracePt t="8862" x="7535863" y="855663"/>
          <p14:tracePt t="8865" x="7535863" y="838200"/>
          <p14:tracePt t="8868" x="7535863" y="822325"/>
          <p14:tracePt t="8870" x="7535863" y="806450"/>
          <p14:tracePt t="8873" x="7535863" y="788988"/>
          <p14:tracePt t="8876" x="7535863" y="757238"/>
          <p14:tracePt t="8878" x="7535863" y="739775"/>
          <p14:tracePt t="8883" x="7535863" y="723900"/>
          <p14:tracePt t="8886" x="7535863" y="706438"/>
          <p14:tracePt t="8893" x="7519988" y="674688"/>
          <p14:tracePt t="8895" x="7502525" y="657225"/>
          <p14:tracePt t="8898" x="7502525" y="641350"/>
          <p14:tracePt t="8900" x="7486650" y="641350"/>
          <p14:tracePt t="8904" x="7486650" y="625475"/>
          <p14:tracePt t="8905" x="7469188" y="625475"/>
          <p14:tracePt t="8909" x="7453313" y="608013"/>
          <p14:tracePt t="8913" x="7453313" y="592138"/>
          <p14:tracePt t="8914" x="7437438" y="592138"/>
          <p14:tracePt t="8917" x="7437438" y="576263"/>
          <p14:tracePt t="8921" x="7419975" y="576263"/>
          <p14:tracePt t="8927" x="7404100" y="558800"/>
          <p14:tracePt t="8928" x="7388225" y="542925"/>
          <p14:tracePt t="8933" x="7370763" y="542925"/>
          <p14:tracePt t="8935" x="7354888" y="542925"/>
          <p14:tracePt t="8938" x="7339013" y="542925"/>
          <p14:tracePt t="8944" x="7339013" y="527050"/>
          <p14:tracePt t="8946" x="7321550" y="527050"/>
          <p14:tracePt t="8949" x="7305675" y="527050"/>
          <p14:tracePt t="8953" x="7288213" y="527050"/>
          <p14:tracePt t="8959" x="7272338" y="527050"/>
          <p14:tracePt t="8961" x="7256463" y="527050"/>
          <p14:tracePt t="8966" x="7239000" y="527050"/>
          <p14:tracePt t="8981" x="7223125" y="527050"/>
          <p14:tracePt t="8986" x="7207250" y="527050"/>
          <p14:tracePt t="8994" x="7189788" y="527050"/>
          <p14:tracePt t="8999" x="7173913" y="527050"/>
          <p14:tracePt t="9001" x="7158038" y="527050"/>
          <p14:tracePt t="9010" x="7140575" y="527050"/>
          <p14:tracePt t="9013" x="7140575" y="542925"/>
          <p14:tracePt t="9016" x="7124700" y="558800"/>
          <p14:tracePt t="9017" x="7107238" y="558800"/>
          <p14:tracePt t="9019" x="7107238" y="576263"/>
          <p14:tracePt t="9021" x="7091363" y="576263"/>
          <p14:tracePt t="9026" x="7075488" y="608013"/>
          <p14:tracePt t="9030" x="7058025" y="625475"/>
          <p14:tracePt t="9035" x="7058025" y="641350"/>
          <p14:tracePt t="9036" x="7042150" y="641350"/>
          <p14:tracePt t="9037" x="7042150" y="657225"/>
          <p14:tracePt t="9043" x="7026275" y="690563"/>
          <p14:tracePt t="9047" x="7008813" y="706438"/>
          <p14:tracePt t="9048" x="7008813" y="723900"/>
          <p14:tracePt t="9052" x="6992938" y="723900"/>
          <p14:tracePt t="9053" x="6992938" y="739775"/>
          <p14:tracePt t="9060" x="6975475" y="773113"/>
          <p14:tracePt t="9061" x="6975475" y="788988"/>
          <p14:tracePt t="9066" x="6959600" y="806450"/>
          <p14:tracePt t="9067" x="6959600" y="822325"/>
          <p14:tracePt t="9076" x="6959600" y="838200"/>
          <p14:tracePt t="9079" x="6959600" y="855663"/>
          <p14:tracePt t="9083" x="6959600" y="871538"/>
          <p14:tracePt t="9089" x="6959600" y="887413"/>
          <p14:tracePt t="9094" x="6943725" y="904875"/>
          <p14:tracePt t="9102" x="6943725" y="920750"/>
          <p14:tracePt t="9117" x="6926263" y="920750"/>
          <p14:tracePt t="9121" x="6926263" y="938213"/>
          <p14:tracePt t="9129" x="6926263" y="954088"/>
          <p14:tracePt t="9135" x="6926263" y="969963"/>
          <p14:tracePt t="9142" x="6926263" y="987425"/>
          <p14:tracePt t="9143" x="6926263" y="1003300"/>
          <p14:tracePt t="9150" x="6926263" y="1019175"/>
          <p14:tracePt t="9153" x="6926263" y="1036638"/>
          <p14:tracePt t="9158" x="6926263" y="1052513"/>
          <p14:tracePt t="9159" x="6926263" y="1068388"/>
          <p14:tracePt t="9161" x="6926263" y="1085850"/>
          <p14:tracePt t="9164" x="6926263" y="1101725"/>
          <p14:tracePt t="9170" x="6926263" y="1117600"/>
          <p14:tracePt t="9175" x="6926263" y="1150938"/>
          <p14:tracePt t="9179" x="6943725" y="1168400"/>
          <p14:tracePt t="9180" x="6943725" y="1184275"/>
          <p14:tracePt t="9183" x="6943725" y="1200150"/>
          <p14:tracePt t="9188" x="6943725" y="1217613"/>
          <p14:tracePt t="9191" x="6943725" y="1233488"/>
          <p14:tracePt t="9208" x="6943725" y="1298575"/>
          <p14:tracePt t="9208" x="6943725" y="1316038"/>
          <p14:tracePt t="9212" x="6943725" y="1331913"/>
          <p14:tracePt t="9215" x="6943725" y="1347788"/>
          <p14:tracePt t="9219" x="6943725" y="1365250"/>
          <p14:tracePt t="9225" x="6943725" y="1381125"/>
          <p14:tracePt t="9227" x="6943725" y="1398588"/>
          <p14:tracePt t="9234" x="6943725" y="1414463"/>
          <p14:tracePt t="9238" x="6943725" y="1430338"/>
          <p14:tracePt t="9243" x="6943725" y="1447800"/>
          <p14:tracePt t="9249" x="6943725" y="1463675"/>
          <p14:tracePt t="9251" x="6943725" y="1479550"/>
          <p14:tracePt t="9259" x="6943725" y="1497013"/>
          <p14:tracePt t="9267" x="6943725" y="1512888"/>
          <p14:tracePt t="9276" x="6943725" y="1528763"/>
          <p14:tracePt t="9281" x="6926263" y="1546225"/>
          <p14:tracePt t="9291" x="6926263" y="1562100"/>
          <p14:tracePt t="9322" x="6910388" y="1611313"/>
          <p14:tracePt t="9335" x="6910388" y="1628775"/>
          <p14:tracePt t="9342" x="6894513" y="1628775"/>
          <p14:tracePt t="10733" x="6894513" y="1644650"/>
          <p14:tracePt t="10735" x="6877050" y="1644650"/>
          <p14:tracePt t="10740" x="6861175" y="1644650"/>
          <p14:tracePt t="10742" x="6861175" y="1660525"/>
          <p14:tracePt t="10757" x="6861175" y="1677988"/>
          <p14:tracePt t="10762" x="6845300" y="1677988"/>
          <p14:tracePt t="10774" x="6827838" y="1677988"/>
          <p14:tracePt t="10779" x="6811963" y="1677988"/>
          <p14:tracePt t="10783" x="6811963" y="1693863"/>
          <p14:tracePt t="10786" x="6794500" y="1693863"/>
          <p14:tracePt t="10796" x="6778625" y="1693863"/>
          <p14:tracePt t="10799" x="6778625" y="1709738"/>
          <p14:tracePt t="10802" x="6762750" y="1709738"/>
          <p14:tracePt t="10808" x="6762750" y="1727200"/>
          <p14:tracePt t="10811" x="6745288" y="1727200"/>
          <p14:tracePt t="10815" x="6729413" y="1743075"/>
          <p14:tracePt t="10818" x="6713538" y="1743075"/>
          <p14:tracePt t="10824" x="6680200" y="1758950"/>
          <p14:tracePt t="10828" x="6680200" y="1776413"/>
          <p14:tracePt t="10830" x="6664325" y="1776413"/>
          <p14:tracePt t="10832" x="6646863" y="1776413"/>
          <p14:tracePt t="10834" x="6630988" y="1776413"/>
          <p14:tracePt t="10839" x="6613525" y="1792288"/>
          <p14:tracePt t="10841" x="6597650" y="1792288"/>
          <p14:tracePt t="10842" x="6581775" y="1809750"/>
          <p14:tracePt t="10847" x="6564313" y="1809750"/>
          <p14:tracePt t="10848" x="6564313" y="1825625"/>
          <p14:tracePt t="10850" x="6548438" y="1825625"/>
          <p14:tracePt t="10852" x="6532563" y="1825625"/>
          <p14:tracePt t="10857" x="6515100" y="1841500"/>
          <p14:tracePt t="10858" x="6499225" y="1841500"/>
          <p14:tracePt t="10862" x="6483350" y="1858963"/>
          <p14:tracePt t="10865" x="6465888" y="1858963"/>
          <p14:tracePt t="10867" x="6465888" y="1874838"/>
          <p14:tracePt t="10868" x="6450013" y="1874838"/>
          <p14:tracePt t="10870" x="6432550" y="1874838"/>
          <p14:tracePt t="10874" x="6416675" y="1874838"/>
          <p14:tracePt t="10875" x="6400800" y="1874838"/>
          <p14:tracePt t="10878" x="6383338" y="1874838"/>
          <p14:tracePt t="10881" x="6383338" y="1890713"/>
          <p14:tracePt t="10883" x="6367463" y="1890713"/>
          <p14:tracePt t="10885" x="6351588" y="1890713"/>
          <p14:tracePt t="10890" x="6334125" y="1908175"/>
          <p14:tracePt t="10891" x="6318250" y="1908175"/>
          <p14:tracePt t="10895" x="6302375" y="1924050"/>
          <p14:tracePt t="10896" x="6284913" y="1924050"/>
          <p14:tracePt t="10902" x="6269038" y="1924050"/>
          <p14:tracePt t="10907" x="6235700" y="1939925"/>
          <p14:tracePt t="10910" x="6219825" y="1939925"/>
          <p14:tracePt t="10912" x="6202363" y="1939925"/>
          <p14:tracePt t="10913" x="6202363" y="1957388"/>
          <p14:tracePt t="10916" x="6186488" y="1957388"/>
          <p14:tracePt t="10923" x="6170613" y="1973263"/>
          <p14:tracePt t="10928" x="6153150" y="1973263"/>
          <p14:tracePt t="10930" x="6137275" y="1973263"/>
          <p14:tracePt t="10936" x="6121400" y="1973263"/>
          <p14:tracePt t="10944" x="6103938" y="1973263"/>
          <p14:tracePt t="11358" x="6121400" y="1973263"/>
          <p14:tracePt t="11363" x="6137275" y="1973263"/>
          <p14:tracePt t="11367" x="6153150" y="1973263"/>
          <p14:tracePt t="11372" x="6170613" y="1973263"/>
          <p14:tracePt t="11376" x="6186488" y="1973263"/>
          <p14:tracePt t="11379" x="6202363" y="1957388"/>
          <p14:tracePt t="11381" x="6219825" y="1957388"/>
          <p14:tracePt t="11384" x="6235700" y="1957388"/>
          <p14:tracePt t="11385" x="6235700" y="1939925"/>
          <p14:tracePt t="11390" x="6269038" y="1939925"/>
          <p14:tracePt t="11393" x="6269038" y="1924050"/>
          <p14:tracePt t="11396" x="6284913" y="1924050"/>
          <p14:tracePt t="11397" x="6302375" y="1924050"/>
          <p14:tracePt t="11400" x="6318250" y="1924050"/>
          <p14:tracePt t="11402" x="6318250" y="1908175"/>
          <p14:tracePt t="11406" x="6351588" y="1908175"/>
          <p14:tracePt t="11408" x="6367463" y="1908175"/>
          <p14:tracePt t="11412" x="6383338" y="1908175"/>
          <p14:tracePt t="11413" x="6383338" y="1890713"/>
          <p14:tracePt t="11415" x="6400800" y="1890713"/>
          <p14:tracePt t="11418" x="6416675" y="1890713"/>
          <p14:tracePt t="11423" x="6450013" y="1890713"/>
          <p14:tracePt t="11424" x="6465888" y="1890713"/>
          <p14:tracePt t="11429" x="6483350" y="1890713"/>
          <p14:tracePt t="11432" x="6499225" y="1890713"/>
          <p14:tracePt t="11434" x="6515100" y="1890713"/>
          <p14:tracePt t="11436" x="6532563" y="1890713"/>
          <p14:tracePt t="11440" x="6564313" y="1874838"/>
          <p14:tracePt t="11445" x="6581775" y="1874838"/>
          <p14:tracePt t="11447" x="6597650" y="1874838"/>
          <p14:tracePt t="11449" x="6613525" y="1874838"/>
          <p14:tracePt t="11452" x="6630988" y="1874838"/>
          <p14:tracePt t="11456" x="6646863" y="1858963"/>
          <p14:tracePt t="11457" x="6664325" y="1858963"/>
          <p14:tracePt t="11462" x="6680200" y="1858963"/>
          <p14:tracePt t="11465" x="6696075" y="1858963"/>
          <p14:tracePt t="11468" x="6713538" y="1858963"/>
          <p14:tracePt t="11473" x="6729413" y="1841500"/>
          <p14:tracePt t="11475" x="6745288" y="1841500"/>
          <p14:tracePt t="11490" x="6762750" y="1841500"/>
          <p14:tracePt t="11496" x="6778625" y="1841500"/>
          <p14:tracePt t="11498" x="6778625" y="1825625"/>
          <p14:tracePt t="11508" x="6794500" y="1825625"/>
          <p14:tracePt t="11519" x="6811963" y="1825625"/>
          <p14:tracePt t="11527" x="6827838" y="1825625"/>
          <p14:tracePt t="11532" x="6845300" y="1809750"/>
          <p14:tracePt t="11543" x="6861175" y="1809750"/>
          <p14:tracePt t="11548" x="6877050" y="1809750"/>
          <p14:tracePt t="11555" x="6894513" y="1809750"/>
          <p14:tracePt t="11559" x="6910388" y="1809750"/>
          <p14:tracePt t="11561" x="6910388" y="1792288"/>
          <p14:tracePt t="11563" x="6926263" y="1792288"/>
          <p14:tracePt t="11573" x="6943725" y="1792288"/>
          <p14:tracePt t="11590" x="6959600" y="1792288"/>
          <p14:tracePt t="11597" x="6975475" y="1792288"/>
          <p14:tracePt t="11611" x="6992938" y="1792288"/>
          <p14:tracePt t="11617" x="6992938" y="1776413"/>
          <p14:tracePt t="11629" x="7008813" y="1776413"/>
          <p14:tracePt t="12161" x="7026275" y="1776413"/>
          <p14:tracePt t="12169" x="7042150" y="1776413"/>
          <p14:tracePt t="12178" x="7058025" y="1776413"/>
          <p14:tracePt t="12180" x="7075488" y="1776413"/>
          <p14:tracePt t="12183" x="7091363" y="1776413"/>
          <p14:tracePt t="12187" x="7107238" y="1776413"/>
          <p14:tracePt t="12189" x="7124700" y="1792288"/>
          <p14:tracePt t="12191" x="7140575" y="1809750"/>
          <p14:tracePt t="12194" x="7140575" y="1825625"/>
          <p14:tracePt t="12196" x="7158038" y="1825625"/>
          <p14:tracePt t="12198" x="7173913" y="1841500"/>
          <p14:tracePt t="12200" x="7189788" y="1841500"/>
          <p14:tracePt t="12202" x="7207250" y="1858963"/>
          <p14:tracePt t="12206" x="7223125" y="1874838"/>
          <p14:tracePt t="12212" x="7239000" y="1890713"/>
          <p14:tracePt t="12213" x="7256463" y="1890713"/>
          <p14:tracePt t="12214" x="7256463" y="1908175"/>
          <p14:tracePt t="12216" x="7272338" y="1908175"/>
          <p14:tracePt t="12218" x="7272338" y="1924050"/>
          <p14:tracePt t="12219" x="7288213" y="1924050"/>
          <p14:tracePt t="12222" x="7288213" y="1939925"/>
          <p14:tracePt t="12223" x="7305675" y="1939925"/>
          <p14:tracePt t="12225" x="7305675" y="1957388"/>
          <p14:tracePt t="12226" x="7321550" y="1957388"/>
          <p14:tracePt t="12229" x="7321550" y="1973263"/>
          <p14:tracePt t="12234" x="7339013" y="1973263"/>
          <p14:tracePt t="12239" x="7354888" y="1990725"/>
          <p14:tracePt t="12242" x="7370763" y="1990725"/>
          <p14:tracePt t="12245" x="7370763" y="2006600"/>
          <p14:tracePt t="12246" x="7388225" y="2006600"/>
          <p14:tracePt t="12248" x="7388225" y="2022475"/>
          <p14:tracePt t="12255" x="7404100" y="2039938"/>
          <p14:tracePt t="12256" x="7419975" y="2055813"/>
          <p14:tracePt t="12261" x="7437438" y="2055813"/>
          <p14:tracePt t="12263" x="7453313" y="2055813"/>
          <p14:tracePt t="12265" x="7453313" y="2071688"/>
          <p14:tracePt t="12266" x="7469188" y="2071688"/>
          <p14:tracePt t="12269" x="7486650" y="2071688"/>
          <p14:tracePt t="12272" x="7502525" y="2089150"/>
          <p14:tracePt t="12274" x="7519988" y="2105025"/>
          <p14:tracePt t="12278" x="7535863" y="2120900"/>
          <p14:tracePt t="12280" x="7551738" y="2120900"/>
          <p14:tracePt t="12282" x="7569200" y="2138363"/>
          <p14:tracePt t="12284" x="7585075" y="2138363"/>
          <p14:tracePt t="12286" x="7600950" y="2154238"/>
          <p14:tracePt t="12289" x="7618413" y="2154238"/>
          <p14:tracePt t="12291" x="7634288" y="2154238"/>
          <p14:tracePt t="12293" x="7650163" y="2170113"/>
          <p14:tracePt t="12296" x="7667625" y="2170113"/>
          <p14:tracePt t="12297" x="7683500" y="2187575"/>
          <p14:tracePt t="12298" x="7700963" y="2187575"/>
          <p14:tracePt t="12300" x="7716838" y="2187575"/>
          <p14:tracePt t="12301" x="7716838" y="2203450"/>
          <p14:tracePt t="12305" x="7750175" y="2220913"/>
          <p14:tracePt t="12306" x="7766050" y="2220913"/>
          <p14:tracePt t="12308" x="7781925" y="2220913"/>
          <p14:tracePt t="12310" x="7799388" y="2236788"/>
          <p14:tracePt t="12314" x="7831138" y="2252663"/>
          <p14:tracePt t="12316" x="7848600" y="2252663"/>
          <p14:tracePt t="12318" x="7864475" y="2252663"/>
          <p14:tracePt t="12319" x="7881938" y="2252663"/>
          <p14:tracePt t="12323" x="7897813" y="2270125"/>
          <p14:tracePt t="12324" x="7913688" y="2286000"/>
          <p14:tracePt t="12329" x="7962900" y="2301875"/>
          <p14:tracePt t="12331" x="7980363" y="2301875"/>
          <p14:tracePt t="12332" x="7980363" y="2319338"/>
          <p14:tracePt t="12333" x="7996238" y="2319338"/>
          <p14:tracePt t="12335" x="7996238" y="2335213"/>
          <p14:tracePt t="12337" x="8012113" y="2335213"/>
          <p14:tracePt t="12339" x="8045450" y="2351088"/>
          <p14:tracePt t="12341" x="8062913" y="2351088"/>
          <p14:tracePt t="12342" x="8078788" y="2351088"/>
          <p14:tracePt t="12344" x="8094663" y="2351088"/>
          <p14:tracePt t="12347" x="8094663" y="2368550"/>
          <p14:tracePt t="12348" x="8112125" y="2368550"/>
          <p14:tracePt t="12349" x="8128000" y="2368550"/>
          <p14:tracePt t="12351" x="8143875" y="2384425"/>
          <p14:tracePt t="12356" x="8193088" y="2401888"/>
          <p14:tracePt t="12359" x="8193088" y="2417763"/>
          <p14:tracePt t="12360" x="8210550" y="2417763"/>
          <p14:tracePt t="12363" x="8226425" y="2433638"/>
          <p14:tracePt t="12364" x="8243888" y="2433638"/>
          <p14:tracePt t="12366" x="8259763" y="2433638"/>
          <p14:tracePt t="12367" x="8259763" y="2451100"/>
          <p14:tracePt t="12368" x="8275638" y="2451100"/>
          <p14:tracePt t="12373" x="8293100" y="2451100"/>
          <p14:tracePt t="12375" x="8308975" y="2451100"/>
          <p14:tracePt t="12378" x="8324850" y="2466975"/>
          <p14:tracePt t="12379" x="8342313" y="2466975"/>
          <p14:tracePt t="12381" x="8358188" y="2466975"/>
          <p14:tracePt t="12382" x="8358188" y="2482850"/>
          <p14:tracePt t="12384" x="8374063" y="2482850"/>
          <p14:tracePt t="12389" x="8391525" y="2500313"/>
          <p14:tracePt t="12393" x="8407400" y="2516188"/>
          <p14:tracePt t="12396" x="8424863" y="2516188"/>
          <p14:tracePt t="12398" x="8440738" y="2516188"/>
          <p14:tracePt t="12399" x="8440738" y="2532063"/>
          <p14:tracePt t="12401" x="8456613" y="2532063"/>
          <p14:tracePt t="12406" x="8474075" y="2532063"/>
          <p14:tracePt t="12411" x="8474075" y="2549525"/>
          <p14:tracePt t="12478" x="8489950" y="2549525"/>
          <p14:tracePt t="12490" x="8505825" y="2549525"/>
          <p14:tracePt t="12492" x="8523288" y="2549525"/>
          <p14:tracePt t="12496" x="8539163" y="2549525"/>
          <p14:tracePt t="12500" x="8555038" y="2549525"/>
          <p14:tracePt t="12506" x="8572500" y="2549525"/>
          <p14:tracePt t="12511" x="8588375" y="2549525"/>
          <p14:tracePt t="12513" x="8605838" y="2549525"/>
          <p14:tracePt t="12517" x="8621713" y="2549525"/>
          <p14:tracePt t="12522" x="8637588" y="2549525"/>
          <p14:tracePt t="12528" x="8655050" y="2549525"/>
          <p14:tracePt t="12544" x="8637588" y="2549525"/>
          <p14:tracePt t="12545" x="8621713" y="2549525"/>
          <p14:tracePt t="12547" x="8605838" y="2549525"/>
          <p14:tracePt t="12548" x="8588375" y="2549525"/>
          <p14:tracePt t="12554" x="8555038" y="2549525"/>
          <p14:tracePt t="12556" x="8505825" y="2549525"/>
          <p14:tracePt t="12557" x="8489950" y="2549525"/>
          <p14:tracePt t="12560" x="8474075" y="2549525"/>
          <p14:tracePt t="12561" x="8456613" y="2549525"/>
          <p14:tracePt t="12562" x="8440738" y="2549525"/>
          <p14:tracePt t="12563" x="8407400" y="2549525"/>
          <p14:tracePt t="12566" x="8391525" y="2549525"/>
          <p14:tracePt t="12567" x="8374063" y="2549525"/>
          <p14:tracePt t="12568" x="8358188" y="2549525"/>
          <p14:tracePt t="12573" x="8275638" y="2565400"/>
          <p14:tracePt t="12579" x="8275638" y="2581275"/>
          <p14:tracePt t="12755" x="8259763" y="2581275"/>
          <p14:tracePt t="12762" x="8243888" y="2581275"/>
          <p14:tracePt t="12772" x="8226425" y="2581275"/>
          <p14:tracePt t="12823" x="8226425" y="2565400"/>
          <p14:tracePt t="12826" x="8243888" y="2565400"/>
          <p14:tracePt t="12830" x="8259763" y="2565400"/>
          <p14:tracePt t="12839" x="8275638" y="2565400"/>
          <p14:tracePt t="12840" x="8275638" y="2549525"/>
          <p14:tracePt t="12843" x="8293100" y="2549525"/>
          <p14:tracePt t="12847" x="8308975" y="2549525"/>
          <p14:tracePt t="12850" x="8324850" y="2549525"/>
          <p14:tracePt t="12855" x="8342313" y="2549525"/>
          <p14:tracePt t="12857" x="8342313" y="2532063"/>
          <p14:tracePt t="12858" x="8358188" y="2532063"/>
          <p14:tracePt t="12867" x="8374063" y="2532063"/>
          <p14:tracePt t="12873" x="8374063" y="2516188"/>
          <p14:tracePt t="13590" x="8374063" y="2500313"/>
          <p14:tracePt t="13614" x="8358188" y="2500313"/>
          <p14:tracePt t="13626" x="8358188" y="2482850"/>
          <p14:tracePt t="13631" x="8342313" y="2482850"/>
          <p14:tracePt t="17761" x="8324850" y="2482850"/>
          <p14:tracePt t="17767" x="8308975" y="2482850"/>
          <p14:tracePt t="17770" x="8293100" y="2482850"/>
          <p14:tracePt t="17771" x="8275638" y="2482850"/>
          <p14:tracePt t="17779" x="8259763" y="2482850"/>
          <p14:tracePt t="17785" x="8243888" y="2482850"/>
          <p14:tracePt t="17786" x="8226425" y="2482850"/>
          <p14:tracePt t="17790" x="8210550" y="2482850"/>
          <p14:tracePt t="17792" x="8193088" y="2482850"/>
          <p14:tracePt t="17795" x="8177213" y="2482850"/>
          <p14:tracePt t="17801" x="8161338" y="2482850"/>
          <p14:tracePt t="17803" x="8143875" y="2482850"/>
          <p14:tracePt t="17806" x="8128000" y="2482850"/>
          <p14:tracePt t="17807" x="8112125" y="2482850"/>
          <p14:tracePt t="17809" x="8094663" y="2482850"/>
          <p14:tracePt t="17810" x="8094663" y="2500313"/>
          <p14:tracePt t="17811" x="8078788" y="2500313"/>
          <p14:tracePt t="17818" x="8045450" y="2500313"/>
          <p14:tracePt t="17820" x="8029575" y="2500313"/>
          <p14:tracePt t="17821" x="8012113" y="2500313"/>
          <p14:tracePt t="17822" x="7996238" y="2500313"/>
          <p14:tracePt t="17824" x="7996238" y="2516188"/>
          <p14:tracePt t="17826" x="7980363" y="2516188"/>
          <p14:tracePt t="17828" x="7962900" y="2516188"/>
          <p14:tracePt t="17829" x="7947025" y="2516188"/>
          <p14:tracePt t="17831" x="7931150" y="2516188"/>
          <p14:tracePt t="17835" x="7897813" y="2516188"/>
          <p14:tracePt t="17838" x="7881938" y="2516188"/>
          <p14:tracePt t="17839" x="7864475" y="2532063"/>
          <p14:tracePt t="17841" x="7848600" y="2532063"/>
          <p14:tracePt t="17842" x="7831138" y="2532063"/>
          <p14:tracePt t="17843" x="7815263" y="2532063"/>
          <p14:tracePt t="17845" x="7799388" y="2532063"/>
          <p14:tracePt t="17847" x="7781925" y="2532063"/>
          <p14:tracePt t="17852" x="7732713" y="2532063"/>
          <p14:tracePt t="17853" x="7716838" y="2532063"/>
          <p14:tracePt t="17856" x="7700963" y="2532063"/>
          <p14:tracePt t="17858" x="7683500" y="2532063"/>
          <p14:tracePt t="17859" x="7667625" y="2532063"/>
          <p14:tracePt t="17860" x="7650163" y="2532063"/>
          <p14:tracePt t="17862" x="7634288" y="2532063"/>
          <p14:tracePt t="17863" x="7618413" y="2532063"/>
          <p14:tracePt t="17869" x="7585075" y="2532063"/>
          <p14:tracePt t="17870" x="7551738" y="2532063"/>
          <p14:tracePt t="17872" x="7535863" y="2532063"/>
          <p14:tracePt t="17874" x="7519988" y="2532063"/>
          <p14:tracePt t="17875" x="7502525" y="2532063"/>
          <p14:tracePt t="17876" x="7486650" y="2532063"/>
          <p14:tracePt t="17877" x="7469188" y="2532063"/>
          <p14:tracePt t="17878" x="7453313" y="2532063"/>
          <p14:tracePt t="17880" x="7437438" y="2532063"/>
          <p14:tracePt t="17881" x="7419975" y="2532063"/>
          <p14:tracePt t="17885" x="7370763" y="2532063"/>
          <p14:tracePt t="17886" x="7339013" y="2532063"/>
          <p14:tracePt t="17887" x="7321550" y="2532063"/>
          <p14:tracePt t="17889" x="7305675" y="2532063"/>
          <p14:tracePt t="17891" x="7256463" y="2532063"/>
          <p14:tracePt t="17892" x="7239000" y="2532063"/>
          <p14:tracePt t="17893" x="7223125" y="2532063"/>
          <p14:tracePt t="17894" x="7207250" y="2532063"/>
          <p14:tracePt t="17896" x="7189788" y="2532063"/>
          <p14:tracePt t="17897" x="7158038" y="2532063"/>
          <p14:tracePt t="17899" x="7140575" y="2532063"/>
          <p14:tracePt t="17901" x="7091363" y="2532063"/>
          <p14:tracePt t="17903" x="7075488" y="2532063"/>
          <p14:tracePt t="17905" x="7026275" y="2532063"/>
          <p14:tracePt t="17907" x="7008813" y="2532063"/>
          <p14:tracePt t="17908" x="6992938" y="2532063"/>
          <p14:tracePt t="17909" x="6959600" y="2532063"/>
          <p14:tracePt t="17910" x="6943725" y="2532063"/>
          <p14:tracePt t="17911" x="6926263" y="2532063"/>
          <p14:tracePt t="17912" x="6910388" y="2532063"/>
          <p14:tracePt t="17912" x="6894513" y="2532063"/>
          <p14:tracePt t="17914" x="6861175" y="2532063"/>
          <p14:tracePt t="17918" x="6811963" y="2532063"/>
          <p14:tracePt t="17920" x="6762750" y="2532063"/>
          <p14:tracePt t="17923" x="6729413" y="2532063"/>
          <p14:tracePt t="17924" x="6696075" y="2532063"/>
          <p14:tracePt t="17925" x="6680200" y="2532063"/>
          <p14:tracePt t="17926" x="6664325" y="2516188"/>
          <p14:tracePt t="17927" x="6646863" y="2516188"/>
          <p14:tracePt t="17929" x="6630988" y="2516188"/>
          <p14:tracePt t="17930" x="6613525" y="2516188"/>
          <p14:tracePt t="17931" x="6597650" y="2516188"/>
          <p14:tracePt t="17935" x="6532563" y="2516188"/>
          <p14:tracePt t="17936" x="6515100" y="2516188"/>
          <p14:tracePt t="17937" x="6499225" y="2516188"/>
          <p14:tracePt t="17938" x="6483350" y="2500313"/>
          <p14:tracePt t="17939" x="6465888" y="2500313"/>
          <p14:tracePt t="17940" x="6450013" y="2500313"/>
          <p14:tracePt t="17942" x="6416675" y="2500313"/>
          <p14:tracePt t="17942" x="6400800" y="2500313"/>
          <p14:tracePt t="17944" x="6383338" y="2500313"/>
          <p14:tracePt t="17945" x="6367463" y="2500313"/>
          <p14:tracePt t="17946" x="6351588" y="2500313"/>
          <p14:tracePt t="17947" x="6334125" y="2500313"/>
          <p14:tracePt t="17951" x="6284913" y="2500313"/>
          <p14:tracePt t="17952" x="6269038" y="2500313"/>
          <p14:tracePt t="17954" x="6251575" y="2500313"/>
          <p14:tracePt t="17957" x="6202363" y="2500313"/>
          <p14:tracePt t="17957" x="6186488" y="2500313"/>
          <p14:tracePt t="17959" x="6170613" y="2500313"/>
          <p14:tracePt t="17960" x="6153150" y="2500313"/>
          <p14:tracePt t="17971" x="6054725" y="2482850"/>
          <p14:tracePt t="17974" x="5989638" y="2482850"/>
          <p14:tracePt t="17977" x="5956300" y="2482850"/>
          <p14:tracePt t="17980" x="5940425" y="2482850"/>
          <p14:tracePt t="17985" x="5889625" y="2482850"/>
          <p14:tracePt t="17988" x="5873750" y="2482850"/>
          <p14:tracePt t="17990" x="5857875" y="2482850"/>
          <p14:tracePt t="17992" x="5840413" y="2482850"/>
          <p14:tracePt t="17995" x="5824538" y="2482850"/>
          <p14:tracePt t="17997" x="5808663" y="2482850"/>
          <p14:tracePt t="18001" x="5775325" y="2482850"/>
          <p14:tracePt t="18004" x="5759450" y="2482850"/>
          <p14:tracePt t="18008" x="5741988" y="2482850"/>
          <p14:tracePt t="18010" x="5726113" y="2482850"/>
          <p14:tracePt t="18012" x="5708650" y="2482850"/>
          <p14:tracePt t="18018" x="5676900" y="2482850"/>
          <p14:tracePt t="18021" x="5659438" y="2482850"/>
          <p14:tracePt t="18023" x="5643563" y="2482850"/>
          <p14:tracePt t="18026" x="5627688" y="2482850"/>
          <p14:tracePt t="18027" x="5610225" y="2482850"/>
          <p14:tracePt t="18030" x="5594350" y="2482850"/>
          <p14:tracePt t="18035" x="5578475" y="2500313"/>
          <p14:tracePt t="18036" x="5561013" y="2500313"/>
          <p14:tracePt t="18038" x="5545138" y="2500313"/>
          <p14:tracePt t="18040" x="5527675" y="2500313"/>
          <p14:tracePt t="18042" x="5511800" y="2516188"/>
          <p14:tracePt t="18045" x="5495925" y="2516188"/>
          <p14:tracePt t="18047" x="5478463" y="2516188"/>
          <p14:tracePt t="18051" x="5462588" y="2532063"/>
          <p14:tracePt t="18055" x="5429250" y="2532063"/>
          <p14:tracePt t="18056" x="5413375" y="2549525"/>
          <p14:tracePt t="18059" x="5397500" y="2549525"/>
          <p14:tracePt t="18060" x="5380038" y="2549525"/>
          <p14:tracePt t="18062" x="5380038" y="2565400"/>
          <p14:tracePt t="18064" x="5364163" y="2565400"/>
          <p14:tracePt t="18067" x="5346700" y="2565400"/>
          <p14:tracePt t="18068" x="5330825" y="2581275"/>
          <p14:tracePt t="18070" x="5314950" y="2581275"/>
          <p14:tracePt t="18072" x="5297488" y="2581275"/>
          <p14:tracePt t="18074" x="5281613" y="2581275"/>
          <p14:tracePt t="18077" x="5265738" y="2581275"/>
          <p14:tracePt t="18079" x="5248275" y="2581275"/>
          <p14:tracePt t="18080" x="5248275" y="2598738"/>
          <p14:tracePt t="18081" x="5232400" y="2598738"/>
          <p14:tracePt t="18084" x="5216525" y="2598738"/>
          <p14:tracePt t="18085" x="5199063" y="2598738"/>
          <p14:tracePt t="18086" x="5183188" y="2598738"/>
          <p14:tracePt t="18087" x="5183188" y="2614613"/>
          <p14:tracePt t="18090" x="5165725" y="2614613"/>
          <p14:tracePt t="18092" x="5149850" y="2614613"/>
          <p14:tracePt t="18093" x="5149850" y="2632075"/>
          <p14:tracePt t="18094" x="5133975" y="2632075"/>
          <p14:tracePt t="18096" x="5116513" y="2632075"/>
          <p14:tracePt t="18101" x="5100638" y="2647950"/>
          <p14:tracePt t="18102" x="5084763" y="2647950"/>
          <p14:tracePt t="18106" x="5051425" y="2647950"/>
          <p14:tracePt t="18108" x="5033963" y="2647950"/>
          <p14:tracePt t="18110" x="5018088" y="2663825"/>
          <p14:tracePt t="18112" x="5002213" y="2663825"/>
          <p14:tracePt t="18117" x="4984750" y="2663825"/>
          <p14:tracePt t="18118" x="4968875" y="2663825"/>
          <p14:tracePt t="18122" x="4953000" y="2663825"/>
          <p14:tracePt t="18123" x="4935538" y="2663825"/>
          <p14:tracePt t="18125" x="4919663" y="2663825"/>
          <p14:tracePt t="18128" x="4903788" y="2663825"/>
          <p14:tracePt t="18131" x="4903788" y="2681288"/>
          <p14:tracePt t="18134" x="4886325" y="2681288"/>
          <p14:tracePt t="18136" x="4870450" y="2681288"/>
          <p14:tracePt t="18138" x="4852988" y="2681288"/>
          <p14:tracePt t="18141" x="4837113" y="2681288"/>
          <p14:tracePt t="18144" x="4821238" y="2681288"/>
          <p14:tracePt t="18146" x="4821238" y="2697163"/>
          <p14:tracePt t="18147" x="4803775" y="2697163"/>
          <p14:tracePt t="18155" x="4787900" y="2697163"/>
          <p14:tracePt t="18159" x="4772025" y="2697163"/>
          <p14:tracePt t="18163" x="4754563" y="2697163"/>
          <p14:tracePt t="18169" x="4738688" y="2697163"/>
          <p14:tracePt t="18174" x="4722813" y="2697163"/>
          <p14:tracePt t="18177" x="4722813" y="2713038"/>
          <p14:tracePt t="18180" x="4705350" y="2713038"/>
          <p14:tracePt t="18192" x="4689475" y="2713038"/>
          <p14:tracePt t="18201" x="4672013" y="2713038"/>
          <p14:tracePt t="18206" x="4656138" y="2713038"/>
          <p14:tracePt t="18213" x="4640263" y="2713038"/>
          <p14:tracePt t="18219" x="4622800" y="2730500"/>
          <p14:tracePt t="18232" x="4606925" y="2730500"/>
          <p14:tracePt t="18238" x="4591050" y="2730500"/>
          <p14:tracePt t="18243" x="4573588" y="2730500"/>
          <p14:tracePt t="18251" x="4557713" y="2730500"/>
          <p14:tracePt t="18257" x="4557713" y="2746375"/>
          <p14:tracePt t="18258" x="4541838" y="2746375"/>
          <p14:tracePt t="18264" x="4524375" y="2746375"/>
          <p14:tracePt t="18275" x="4508500" y="2746375"/>
          <p14:tracePt t="18283" x="4491038" y="2746375"/>
          <p14:tracePt t="18286" x="4475163" y="2746375"/>
          <p14:tracePt t="18289" x="4475163" y="2762250"/>
          <p14:tracePt t="18291" x="4459288" y="2762250"/>
          <p14:tracePt t="18295" x="4441825" y="2762250"/>
          <p14:tracePt t="18301" x="4425950" y="2762250"/>
          <p14:tracePt t="18307" x="4410075" y="2762250"/>
          <p14:tracePt t="18316" x="4392613" y="2762250"/>
          <p14:tracePt t="18318" x="4376738" y="2762250"/>
          <p14:tracePt t="18320" x="4360863" y="2762250"/>
          <p14:tracePt t="18323" x="4343400" y="2762250"/>
          <p14:tracePt t="18326" x="4327525" y="2762250"/>
          <p14:tracePt t="18334" x="4310063" y="2762250"/>
          <p14:tracePt t="18335" x="4294188" y="2762250"/>
          <p14:tracePt t="18339" x="4278313" y="2762250"/>
          <p14:tracePt t="18342" x="4260850" y="2762250"/>
          <p14:tracePt t="18345" x="4244975" y="2762250"/>
          <p14:tracePt t="18351" x="4229100" y="2762250"/>
          <p14:tracePt t="18354" x="4211638" y="2762250"/>
          <p14:tracePt t="18357" x="4195763" y="2762250"/>
          <p14:tracePt t="18360" x="4179888" y="2762250"/>
          <p14:tracePt t="18363" x="4162425" y="2762250"/>
          <p14:tracePt t="18367" x="4146550" y="2762250"/>
          <p14:tracePt t="18369" x="4129088" y="2762250"/>
          <p14:tracePt t="18377" x="4113213" y="2762250"/>
          <p14:tracePt t="18384" x="4079875" y="2762250"/>
          <p14:tracePt t="18388" x="4064000" y="2762250"/>
          <p14:tracePt t="18392" x="4048125" y="2762250"/>
          <p14:tracePt t="18400" x="4030663" y="2762250"/>
          <p14:tracePt t="18403" x="4014788" y="2762250"/>
          <p14:tracePt t="18406" x="3998913" y="2762250"/>
          <p14:tracePt t="18409" x="3981450" y="2762250"/>
          <p14:tracePt t="18412" x="3965575" y="2762250"/>
          <p14:tracePt t="18418" x="3948113" y="2762250"/>
          <p14:tracePt t="18422" x="3932238" y="2762250"/>
          <p14:tracePt t="18423" x="3916363" y="2762250"/>
          <p14:tracePt t="18426" x="3898900" y="2762250"/>
          <p14:tracePt t="18429" x="3883025" y="2762250"/>
          <p14:tracePt t="18432" x="3867150" y="2762250"/>
          <p14:tracePt t="18434" x="3849688" y="2762250"/>
          <p14:tracePt t="18439" x="3833813" y="2762250"/>
          <p14:tracePt t="18440" x="3817938" y="2762250"/>
          <p14:tracePt t="18442" x="3800475" y="2762250"/>
          <p14:tracePt t="18445" x="3784600" y="2762250"/>
          <p14:tracePt t="18447" x="3767138" y="2762250"/>
          <p14:tracePt t="18451" x="3751263" y="2762250"/>
          <p14:tracePt t="18454" x="3735388" y="2762250"/>
          <p14:tracePt t="18457" x="3717925" y="2762250"/>
          <p14:tracePt t="18459" x="3702050" y="2762250"/>
          <p14:tracePt t="18462" x="3686175" y="2762250"/>
          <p14:tracePt t="18465" x="3668713" y="2762250"/>
          <p14:tracePt t="18468" x="3652838" y="2762250"/>
          <p14:tracePt t="18473" x="3636963" y="2762250"/>
          <p14:tracePt t="18475" x="3619500" y="2762250"/>
          <p14:tracePt t="18476" x="3619500" y="2779713"/>
          <p14:tracePt t="18479" x="3603625" y="2779713"/>
          <p14:tracePt t="18484" x="3586163" y="2779713"/>
          <p14:tracePt t="18486" x="3570288" y="2779713"/>
          <p14:tracePt t="18493" x="3554413" y="2795588"/>
          <p14:tracePt t="18497" x="3536950" y="2795588"/>
          <p14:tracePt t="18502" x="3521075" y="2795588"/>
          <p14:tracePt t="18506" x="3505200" y="2795588"/>
          <p14:tracePt t="18510" x="3505200" y="2813050"/>
          <p14:tracePt t="18512" x="3487738" y="2813050"/>
          <p14:tracePt t="18517" x="3471863" y="2813050"/>
          <p14:tracePt t="18523" x="3471863" y="2828925"/>
          <p14:tracePt t="18526" x="3455988" y="2828925"/>
          <p14:tracePt t="18530" x="3438525" y="2828925"/>
          <p14:tracePt t="18534" x="3422650" y="2844800"/>
          <p14:tracePt t="18538" x="3405188" y="2862263"/>
          <p14:tracePt t="18541" x="3389313" y="2862263"/>
          <p14:tracePt t="18545" x="3373438" y="2862263"/>
          <p14:tracePt t="18551" x="3373438" y="2878138"/>
          <p14:tracePt t="18552" x="3355975" y="2878138"/>
          <p14:tracePt t="18556" x="3340100" y="2894013"/>
          <p14:tracePt t="18559" x="3324225" y="2911475"/>
          <p14:tracePt t="18562" x="3306763" y="2927350"/>
          <p14:tracePt t="18567" x="3290888" y="2943225"/>
          <p14:tracePt t="18568" x="3275013" y="2960688"/>
          <p14:tracePt t="18574" x="3257550" y="2976563"/>
          <p14:tracePt t="18575" x="3257550" y="2992438"/>
          <p14:tracePt t="18576" x="3241675" y="2992438"/>
          <p14:tracePt t="18578" x="3224213" y="3009900"/>
          <p14:tracePt t="18579" x="3224213" y="3025775"/>
          <p14:tracePt t="18584" x="3192463" y="3059113"/>
          <p14:tracePt t="18585" x="3175000" y="3059113"/>
          <p14:tracePt t="18587" x="3175000" y="3074988"/>
          <p14:tracePt t="18589" x="3175000" y="3092450"/>
          <p14:tracePt t="18590" x="3159125" y="3092450"/>
          <p14:tracePt t="18591" x="3159125" y="3108325"/>
          <p14:tracePt t="18592" x="3143250" y="3108325"/>
          <p14:tracePt t="18592" x="3143250" y="3124200"/>
          <p14:tracePt t="18595" x="3125788" y="3141663"/>
          <p14:tracePt t="18597" x="3109913" y="3157538"/>
          <p14:tracePt t="18609" x="3060700" y="3224213"/>
          <p14:tracePt t="18610" x="3043238" y="3240088"/>
          <p14:tracePt t="18611" x="3043238" y="3255963"/>
          <p14:tracePt t="18612" x="3027363" y="3255963"/>
          <p14:tracePt t="18613" x="3027363" y="3273425"/>
          <p14:tracePt t="18618" x="2994025" y="3322638"/>
          <p14:tracePt t="18621" x="2994025" y="3338513"/>
          <p14:tracePt t="18625" x="2978150" y="3371850"/>
          <p14:tracePt t="18626" x="2962275" y="3387725"/>
          <p14:tracePt t="18627" x="2962275" y="3403600"/>
          <p14:tracePt t="18629" x="2944813" y="3421063"/>
          <p14:tracePt t="18630" x="2944813" y="3436938"/>
          <p14:tracePt t="18634" x="2911475" y="3470275"/>
          <p14:tracePt t="18635" x="2911475" y="3486150"/>
          <p14:tracePt t="18637" x="2895600" y="3503613"/>
          <p14:tracePt t="18638" x="2895600" y="3519488"/>
          <p14:tracePt t="18639" x="2895600" y="3535363"/>
          <p14:tracePt t="18641" x="2895600" y="3552825"/>
          <p14:tracePt t="18642" x="2895600" y="3568700"/>
          <p14:tracePt t="18643" x="2879725" y="3568700"/>
          <p14:tracePt t="18644" x="2879725" y="3584575"/>
          <p14:tracePt t="18645" x="2862263" y="3602038"/>
          <p14:tracePt t="18646" x="2862263" y="3617913"/>
          <p14:tracePt t="18647" x="2862263" y="3633788"/>
          <p14:tracePt t="18651" x="2830513" y="3684588"/>
          <p14:tracePt t="18652" x="2830513" y="3700463"/>
          <p14:tracePt t="18653" x="2830513" y="3716338"/>
          <p14:tracePt t="18654" x="2813050" y="3716338"/>
          <p14:tracePt t="18655" x="2813050" y="3733800"/>
          <p14:tracePt t="18656" x="2813050" y="3749675"/>
          <p14:tracePt t="18657" x="2797175" y="3765550"/>
          <p14:tracePt t="18658" x="2797175" y="3783013"/>
          <p14:tracePt t="18659" x="2797175" y="3798888"/>
          <p14:tracePt t="18660" x="2797175" y="3814763"/>
          <p14:tracePt t="18662" x="2797175" y="3832225"/>
          <p14:tracePt t="18663" x="2797175" y="3848100"/>
          <p14:tracePt t="18667" x="2763838" y="3914775"/>
          <p14:tracePt t="18669" x="2763838" y="3930650"/>
          <p14:tracePt t="18670" x="2763838" y="3946525"/>
          <p14:tracePt t="18672" x="2747963" y="3979863"/>
          <p14:tracePt t="18673" x="2747963" y="3995738"/>
          <p14:tracePt t="18674" x="2747963" y="4013200"/>
          <p14:tracePt t="18677" x="2730500" y="4044950"/>
          <p14:tracePt t="18678" x="2730500" y="4062413"/>
          <p14:tracePt t="18679" x="2730500" y="4078288"/>
          <p14:tracePt t="18679" x="2730500" y="4095750"/>
          <p14:tracePt t="18684" x="2714625" y="4127500"/>
          <p14:tracePt t="18685" x="2714625" y="4144963"/>
          <p14:tracePt t="18686" x="2714625" y="4160838"/>
          <p14:tracePt t="18688" x="2714625" y="4176713"/>
          <p14:tracePt t="18689" x="2714625" y="4210050"/>
          <p14:tracePt t="18691" x="2698750" y="4210050"/>
          <p14:tracePt t="18692" x="2698750" y="4225925"/>
          <p14:tracePt t="18693" x="2698750" y="4243388"/>
          <p14:tracePt t="18694" x="2698750" y="4259263"/>
          <p14:tracePt t="18695" x="2698750" y="4276725"/>
          <p14:tracePt t="18697" x="2698750" y="4292600"/>
          <p14:tracePt t="18700" x="2698750" y="4308475"/>
          <p14:tracePt t="18701" x="2698750" y="4325938"/>
          <p14:tracePt t="18702" x="2698750" y="4341813"/>
          <p14:tracePt t="18703" x="2698750" y="4357688"/>
          <p14:tracePt t="18705" x="2698750" y="4375150"/>
          <p14:tracePt t="18706" x="2698750" y="4391025"/>
          <p14:tracePt t="18709" x="2698750" y="4406900"/>
          <p14:tracePt t="18711" x="2698750" y="4424363"/>
          <p14:tracePt t="18713" x="2698750" y="4440238"/>
          <p14:tracePt t="18717" x="2698750" y="4473575"/>
          <p14:tracePt t="18719" x="2698750" y="4489450"/>
          <p14:tracePt t="18723" x="2698750" y="4506913"/>
          <p14:tracePt t="18725" x="2698750" y="4522788"/>
          <p14:tracePt t="18728" x="2698750" y="4538663"/>
          <p14:tracePt t="18730" x="2698750" y="4556125"/>
          <p14:tracePt t="18734" x="2698750" y="4572000"/>
          <p14:tracePt t="18738" x="2698750" y="4587875"/>
          <p14:tracePt t="18745" x="2698750" y="4605338"/>
          <p14:tracePt t="18750" x="2698750" y="4621213"/>
          <p14:tracePt t="18752" x="2698750" y="4637088"/>
          <p14:tracePt t="18755" x="2698750" y="4654550"/>
          <p14:tracePt t="18759" x="2698750" y="4670425"/>
          <p14:tracePt t="18762" x="2698750" y="4687888"/>
          <p14:tracePt t="18767" x="2698750" y="4703763"/>
          <p14:tracePt t="18769" x="2698750" y="4719638"/>
          <p14:tracePt t="18772" x="2698750" y="4737100"/>
          <p14:tracePt t="18774" x="2698750" y="4752975"/>
          <p14:tracePt t="18777" x="2698750" y="4768850"/>
          <p14:tracePt t="18785" x="2698750" y="4802188"/>
          <p14:tracePt t="18786" x="2698750" y="4818063"/>
          <p14:tracePt t="18790" x="2698750" y="4835525"/>
          <p14:tracePt t="18792" x="2714625" y="4851400"/>
          <p14:tracePt t="18794" x="2714625" y="4867275"/>
          <p14:tracePt t="18800" x="2730500" y="4867275"/>
          <p14:tracePt t="18801" x="2730500" y="4884738"/>
          <p14:tracePt t="18805" x="2730500" y="4900613"/>
          <p14:tracePt t="18809" x="2730500" y="4918075"/>
          <p14:tracePt t="18810" x="2747963" y="4918075"/>
          <p14:tracePt t="18817" x="2747963" y="4933950"/>
          <p14:tracePt t="18916" x="2763838" y="4933950"/>
          <p14:tracePt t="18926" x="2781300" y="4933950"/>
          <p14:tracePt t="18941" x="2797175" y="4933950"/>
          <p14:tracePt t="18950" x="2813050" y="4933950"/>
          <p14:tracePt t="18957" x="2813050" y="4918075"/>
          <p14:tracePt t="19016" x="2830513" y="4918075"/>
          <p14:tracePt t="19051" x="2846388" y="4918075"/>
          <p14:tracePt t="19058" x="2846388" y="4900613"/>
          <p14:tracePt t="19059" x="2862263" y="4900613"/>
          <p14:tracePt t="19070" x="2879725" y="4900613"/>
          <p14:tracePt t="19099" x="2895600" y="4900613"/>
          <p14:tracePt t="19106" x="2895600" y="4884738"/>
          <p14:tracePt t="19126" x="2911475" y="4884738"/>
          <p14:tracePt t="19174" x="2928938" y="4884738"/>
          <p14:tracePt t="19208" x="2944813" y="4884738"/>
          <p14:tracePt t="19573" x="2944813" y="4867275"/>
          <p14:tracePt t="19577" x="2962275" y="4867275"/>
          <p14:tracePt t="19591" x="2978150" y="4867275"/>
          <p14:tracePt t="19592" x="2978150" y="4851400"/>
          <p14:tracePt t="19611" x="2978150" y="4835525"/>
          <p14:tracePt t="19618" x="2994025" y="4835525"/>
          <p14:tracePt t="19633" x="2994025" y="4818063"/>
          <p14:tracePt t="19639" x="3011488" y="4818063"/>
          <p14:tracePt t="19687" x="3011488" y="4802188"/>
          <p14:tracePt t="19700" x="3027363" y="4802188"/>
          <p14:tracePt t="19712" x="3027363" y="4786313"/>
          <p14:tracePt t="20082" x="3043238" y="4786313"/>
          <p14:tracePt t="20099" x="3060700" y="4786313"/>
          <p14:tracePt t="20123" x="3060700" y="4768850"/>
          <p14:tracePt t="20137" x="3076575" y="4768850"/>
          <p14:tracePt t="20203" x="3094038" y="4768850"/>
          <p14:tracePt t="20209" x="3094038" y="4752975"/>
          <p14:tracePt t="20265" x="3109913" y="4752975"/>
          <p14:tracePt t="20458" x="3125788" y="4752975"/>
          <p14:tracePt t="20465" x="3125788" y="4737100"/>
          <p14:tracePt t="20590" x="3143250" y="4737100"/>
          <p14:tracePt t="20628" x="3143250" y="4719638"/>
          <p14:tracePt t="20631" x="3159125" y="4719638"/>
          <p14:tracePt t="20674" x="3159125" y="4703763"/>
          <p14:tracePt t="20676" x="3175000" y="4703763"/>
          <p14:tracePt t="20691" x="3192463" y="4703763"/>
          <p14:tracePt t="20701" x="3208338" y="4703763"/>
          <p14:tracePt t="20708" x="3224213" y="4703763"/>
          <p14:tracePt t="20715" x="3224213" y="4687888"/>
          <p14:tracePt t="20717" x="3241675" y="4687888"/>
          <p14:tracePt t="20722" x="3257550" y="4687888"/>
          <p14:tracePt t="20732" x="3257550" y="4670425"/>
          <p14:tracePt t="20738" x="3275013" y="4670425"/>
          <p14:tracePt t="20750" x="3290888" y="4670425"/>
          <p14:tracePt t="20751" x="3290888" y="4654550"/>
          <p14:tracePt t="20789" x="3306763" y="4654550"/>
          <p14:tracePt t="20993" x="3306763" y="4637088"/>
          <p14:tracePt t="21014" x="3324225" y="4637088"/>
          <p14:tracePt t="21017" x="3324225" y="4621213"/>
          <p14:tracePt t="21044" x="3324225" y="4605338"/>
          <p14:tracePt t="21048" x="3340100" y="4605338"/>
          <p14:tracePt t="21120" x="3355975" y="4605338"/>
          <p14:tracePt t="21197" x="3355975" y="4587875"/>
          <p14:tracePt t="21227" x="3373438" y="4587875"/>
          <p14:tracePt t="21233" x="3373438" y="4572000"/>
          <p14:tracePt t="21248" x="3389313" y="4572000"/>
          <p14:tracePt t="21253" x="3389313" y="4556125"/>
          <p14:tracePt t="21260" x="3405188" y="4556125"/>
          <p14:tracePt t="21274" x="3422650" y="4538663"/>
          <p14:tracePt t="21291" x="3438525" y="4538663"/>
          <p14:tracePt t="21302" x="3455988" y="4538663"/>
          <p14:tracePt t="21304" x="3455988" y="4522788"/>
          <p14:tracePt t="21320" x="3471863" y="4522788"/>
          <p14:tracePt t="21325" x="3471863" y="4506913"/>
          <p14:tracePt t="21326" x="3487738" y="4506913"/>
          <p14:tracePt t="21331" x="3505200" y="4506913"/>
          <p14:tracePt t="21336" x="3521075" y="4506913"/>
          <p14:tracePt t="21341" x="3536950" y="4506913"/>
          <p14:tracePt t="21348" x="3554413" y="4506913"/>
          <p14:tracePt t="21354" x="3570288" y="4506913"/>
          <p14:tracePt t="21359" x="3586163" y="4506913"/>
          <p14:tracePt t="21367" x="3603625" y="4506913"/>
          <p14:tracePt t="21376" x="3619500" y="4506913"/>
          <p14:tracePt t="21398" x="3636963" y="4506913"/>
          <p14:tracePt t="21416" x="3636963" y="4489450"/>
          <p14:tracePt t="21444" x="3652838" y="4489450"/>
          <p14:tracePt t="21455" x="3668713" y="4489450"/>
          <p14:tracePt t="21460" x="3668713" y="4473575"/>
          <p14:tracePt t="21466" x="3686175" y="4473575"/>
          <p14:tracePt t="21477" x="3702050" y="4473575"/>
          <p14:tracePt t="21490" x="3717925" y="4473575"/>
          <p14:tracePt t="21507" x="3717925" y="4456113"/>
          <p14:tracePt t="22018" x="3735388" y="4456113"/>
          <p14:tracePt t="22056" x="3751263" y="4456113"/>
          <p14:tracePt t="22073" x="3767138" y="4440238"/>
          <p14:tracePt t="22089" x="3784600" y="4440238"/>
          <p14:tracePt t="22121" x="3800475" y="4440238"/>
          <p14:tracePt t="22131" x="3800475" y="4424363"/>
          <p14:tracePt t="22137" x="3817938" y="4424363"/>
          <p14:tracePt t="22155" x="3833813" y="4424363"/>
          <p14:tracePt t="22166" x="3833813" y="4406900"/>
          <p14:tracePt t="22305" x="3849688" y="4406900"/>
          <p14:tracePt t="22316" x="3867150" y="4406900"/>
          <p14:tracePt t="22326" x="3867150" y="4391025"/>
          <p14:tracePt t="22329" x="3883025" y="4391025"/>
          <p14:tracePt t="22340" x="3898900" y="4391025"/>
          <p14:tracePt t="22347" x="3898900" y="4375150"/>
          <p14:tracePt t="22350" x="3916363" y="4375150"/>
          <p14:tracePt t="22359" x="3932238" y="4375150"/>
          <p14:tracePt t="22360" x="3932238" y="4357688"/>
          <p14:tracePt t="22373" x="3948113" y="4357688"/>
          <p14:tracePt t="22374" x="3948113" y="4341813"/>
          <p14:tracePt t="22381" x="3965575" y="4341813"/>
          <p14:tracePt t="22383" x="3965575" y="4325938"/>
          <p14:tracePt t="22386" x="3981450" y="4325938"/>
          <p14:tracePt t="22391" x="3998913" y="4325938"/>
          <p14:tracePt t="22392" x="3998913" y="4308475"/>
          <p14:tracePt t="22398" x="4014788" y="4308475"/>
          <p14:tracePt t="22400" x="4030663" y="4308475"/>
          <p14:tracePt t="22406" x="4048125" y="4308475"/>
          <p14:tracePt t="22407" x="4048125" y="4292600"/>
          <p14:tracePt t="22409" x="4064000" y="4292600"/>
          <p14:tracePt t="22414" x="4097338" y="4276725"/>
          <p14:tracePt t="22416" x="4113213" y="4276725"/>
          <p14:tracePt t="22420" x="4129088" y="4276725"/>
          <p14:tracePt t="22422" x="4146550" y="4259263"/>
          <p14:tracePt t="22424" x="4162425" y="4259263"/>
          <p14:tracePt t="22427" x="4179888" y="4259263"/>
          <p14:tracePt t="22431" x="4211638" y="4243388"/>
          <p14:tracePt t="22436" x="4229100" y="4243388"/>
          <p14:tracePt t="22438" x="4244975" y="4225925"/>
          <p14:tracePt t="22441" x="4260850" y="4225925"/>
          <p14:tracePt t="22443" x="4278313" y="4225925"/>
          <p14:tracePt t="22448" x="4294188" y="4225925"/>
          <p14:tracePt t="22449" x="4310063" y="4225925"/>
          <p14:tracePt t="22454" x="4327525" y="4225925"/>
          <p14:tracePt t="22457" x="4343400" y="4210050"/>
          <p14:tracePt t="22460" x="4360863" y="4210050"/>
          <p14:tracePt t="22464" x="4376738" y="4210050"/>
          <p14:tracePt t="22466" x="4392613" y="4210050"/>
          <p14:tracePt t="22470" x="4410075" y="4194175"/>
          <p14:tracePt t="22481" x="4425950" y="4194175"/>
          <p14:tracePt t="22484" x="4441825" y="4194175"/>
          <p14:tracePt t="22488" x="4441825" y="4176713"/>
          <p14:tracePt t="22490" x="4459288" y="4176713"/>
          <p14:tracePt t="22497" x="4475163" y="4176713"/>
          <p14:tracePt t="22503" x="4491038" y="4176713"/>
          <p14:tracePt t="22510" x="4508500" y="4176713"/>
          <p14:tracePt t="22514" x="4508500" y="4160838"/>
          <p14:tracePt t="22523" x="4524375" y="4160838"/>
          <p14:tracePt t="22530" x="4541838" y="4160838"/>
          <p14:tracePt t="22535" x="4541838" y="4144963"/>
          <p14:tracePt t="22537" x="4557713" y="4144963"/>
          <p14:tracePt t="22547" x="4573588" y="4144963"/>
          <p14:tracePt t="22564" x="4591050" y="4144963"/>
          <p14:tracePt t="22574" x="4591050" y="4127500"/>
          <p14:tracePt t="22636" x="4606925" y="4127500"/>
          <p14:tracePt t="22653" x="4622800" y="4127500"/>
          <p14:tracePt t="22659" x="4640263" y="4127500"/>
          <p14:tracePt t="22663" x="4656138" y="4127500"/>
          <p14:tracePt t="22669" x="4672013" y="4127500"/>
          <p14:tracePt t="22671" x="4689475" y="4127500"/>
          <p14:tracePt t="22679" x="4705350" y="4127500"/>
          <p14:tracePt t="22684" x="4754563" y="4127500"/>
          <p14:tracePt t="22687" x="4772025" y="4127500"/>
          <p14:tracePt t="22689" x="4787900" y="4127500"/>
          <p14:tracePt t="22692" x="4803775" y="4127500"/>
          <p14:tracePt t="22697" x="4837113" y="4127500"/>
          <p14:tracePt t="22698" x="4852988" y="4127500"/>
          <p14:tracePt t="22699" x="4870450" y="4127500"/>
          <p14:tracePt t="22701" x="4886325" y="4127500"/>
          <p14:tracePt t="22704" x="4903788" y="4127500"/>
          <p14:tracePt t="22706" x="4919663" y="4127500"/>
          <p14:tracePt t="22707" x="4935538" y="4127500"/>
          <p14:tracePt t="22709" x="4953000" y="4127500"/>
          <p14:tracePt t="22710" x="4968875" y="4127500"/>
          <p14:tracePt t="22715" x="5002213" y="4127500"/>
          <p14:tracePt t="22716" x="5018088" y="4127500"/>
          <p14:tracePt t="22717" x="5033963" y="4127500"/>
          <p14:tracePt t="22719" x="5051425" y="4127500"/>
          <p14:tracePt t="22720" x="5067300" y="4127500"/>
          <p14:tracePt t="22722" x="5084763" y="4127500"/>
          <p14:tracePt t="22724" x="5100638" y="4127500"/>
          <p14:tracePt t="22726" x="5116513" y="4127500"/>
          <p14:tracePt t="22727" x="5133975" y="4127500"/>
          <p14:tracePt t="22730" x="5165725" y="4127500"/>
          <p14:tracePt t="22733" x="5183188" y="4127500"/>
          <p14:tracePt t="22734" x="5199063" y="4127500"/>
          <p14:tracePt t="22736" x="5216525" y="4127500"/>
          <p14:tracePt t="22747" x="5330825" y="4127500"/>
          <p14:tracePt t="22749" x="5346700" y="4127500"/>
          <p14:tracePt t="22750" x="5364163" y="4127500"/>
          <p14:tracePt t="22752" x="5380038" y="4127500"/>
          <p14:tracePt t="22754" x="5397500" y="4127500"/>
          <p14:tracePt t="22755" x="5413375" y="4127500"/>
          <p14:tracePt t="22757" x="5429250" y="4127500"/>
          <p14:tracePt t="22758" x="5446713" y="4127500"/>
          <p14:tracePt t="22759" x="5462588" y="4127500"/>
          <p14:tracePt t="22760" x="5462588" y="4144963"/>
          <p14:tracePt t="22763" x="5495925" y="4144963"/>
          <p14:tracePt t="22765" x="5511800" y="4144963"/>
          <p14:tracePt t="22766" x="5527675" y="4144963"/>
          <p14:tracePt t="22769" x="5561013" y="4144963"/>
          <p14:tracePt t="22770" x="5578475" y="4144963"/>
          <p14:tracePt t="22773" x="5594350" y="4144963"/>
          <p14:tracePt t="22774" x="5610225" y="4144963"/>
          <p14:tracePt t="22776" x="5627688" y="4144963"/>
          <p14:tracePt t="22776" x="5643563" y="4144963"/>
          <p14:tracePt t="22780" x="5659438" y="4144963"/>
          <p14:tracePt t="22781" x="5676900" y="4144963"/>
          <p14:tracePt t="22782" x="5692775" y="4144963"/>
          <p14:tracePt t="22784" x="5708650" y="4144963"/>
          <p14:tracePt t="22785" x="5726113" y="4144963"/>
          <p14:tracePt t="22786" x="5726113" y="4160838"/>
          <p14:tracePt t="22787" x="5741988" y="4160838"/>
          <p14:tracePt t="22790" x="5759450" y="4160838"/>
          <p14:tracePt t="22791" x="5775325" y="4160838"/>
          <p14:tracePt t="22792" x="5791200" y="4160838"/>
          <p14:tracePt t="22797" x="5840413" y="4160838"/>
          <p14:tracePt t="22800" x="5857875" y="4176713"/>
          <p14:tracePt t="22801" x="5873750" y="4176713"/>
          <p14:tracePt t="22803" x="5889625" y="4176713"/>
          <p14:tracePt t="22804" x="5907088" y="4176713"/>
          <p14:tracePt t="22806" x="5922963" y="4176713"/>
          <p14:tracePt t="22807" x="5940425" y="4176713"/>
          <p14:tracePt t="22810" x="5956300" y="4176713"/>
          <p14:tracePt t="22813" x="5989638" y="4194175"/>
          <p14:tracePt t="22814" x="6005513" y="4194175"/>
          <p14:tracePt t="22816" x="6021388" y="4194175"/>
          <p14:tracePt t="22817" x="6038850" y="4194175"/>
          <p14:tracePt t="22819" x="6054725" y="4194175"/>
          <p14:tracePt t="22821" x="6070600" y="4194175"/>
          <p14:tracePt t="22822" x="6088063" y="4210050"/>
          <p14:tracePt t="22823" x="6103938" y="4210050"/>
          <p14:tracePt t="22825" x="6121400" y="4210050"/>
          <p14:tracePt t="22826" x="6137275" y="4210050"/>
          <p14:tracePt t="22830" x="6170613" y="4210050"/>
          <p14:tracePt t="22831" x="6186488" y="4210050"/>
          <p14:tracePt t="22833" x="6202363" y="4210050"/>
          <p14:tracePt t="22835" x="6219825" y="4210050"/>
          <p14:tracePt t="22837" x="6235700" y="4210050"/>
          <p14:tracePt t="22837" x="6251575" y="4210050"/>
          <p14:tracePt t="22839" x="6269038" y="4210050"/>
          <p14:tracePt t="22840" x="6284913" y="4210050"/>
          <p14:tracePt t="22841" x="6302375" y="4210050"/>
          <p14:tracePt t="22842" x="6318250" y="4225925"/>
          <p14:tracePt t="22847" x="6351588" y="4225925"/>
          <p14:tracePt t="22848" x="6367463" y="4225925"/>
          <p14:tracePt t="22849" x="6383338" y="4225925"/>
          <p14:tracePt t="22851" x="6416675" y="4225925"/>
          <p14:tracePt t="22854" x="6432550" y="4225925"/>
          <p14:tracePt t="22854" x="6450013" y="4225925"/>
          <p14:tracePt t="22856" x="6465888" y="4225925"/>
          <p14:tracePt t="22858" x="6483350" y="4225925"/>
          <p14:tracePt t="22859" x="6499225" y="4225925"/>
          <p14:tracePt t="22860" x="6515100" y="4225925"/>
          <p14:tracePt t="22865" x="6548438" y="4243388"/>
          <p14:tracePt t="22868" x="6581775" y="4243388"/>
          <p14:tracePt t="22869" x="6613525" y="4243388"/>
          <p14:tracePt t="22872" x="6630988" y="4243388"/>
          <p14:tracePt t="22874" x="6646863" y="4243388"/>
          <p14:tracePt t="22875" x="6664325" y="4243388"/>
          <p14:tracePt t="22876" x="6680200" y="4243388"/>
          <p14:tracePt t="22881" x="6713538" y="4243388"/>
          <p14:tracePt t="22883" x="6745288" y="4243388"/>
          <p14:tracePt t="22887" x="6794500" y="4243388"/>
          <p14:tracePt t="22890" x="6811963" y="4243388"/>
          <p14:tracePt t="22892" x="6827838" y="4243388"/>
          <p14:tracePt t="22893" x="6845300" y="4243388"/>
          <p14:tracePt t="22898" x="6894513" y="4243388"/>
          <p14:tracePt t="22901" x="6910388" y="4243388"/>
          <p14:tracePt t="22902" x="6926263" y="4243388"/>
          <p14:tracePt t="22904" x="6943725" y="4243388"/>
          <p14:tracePt t="22906" x="6959600" y="4243388"/>
          <p14:tracePt t="22907" x="6975475" y="4243388"/>
          <p14:tracePt t="22909" x="6992938" y="4243388"/>
          <p14:tracePt t="22914" x="7026275" y="4259263"/>
          <p14:tracePt t="22915" x="7042150" y="4259263"/>
          <p14:tracePt t="22917" x="7058025" y="4259263"/>
          <p14:tracePt t="22920" x="7091363" y="4259263"/>
          <p14:tracePt t="22924" x="7107238" y="4259263"/>
          <p14:tracePt t="22925" x="7124700" y="4259263"/>
          <p14:tracePt t="22926" x="7124700" y="4276725"/>
          <p14:tracePt t="22927" x="7140575" y="4276725"/>
          <p14:tracePt t="22931" x="7189788" y="4276725"/>
          <p14:tracePt t="22933" x="7189788" y="4292600"/>
          <p14:tracePt t="22935" x="7207250" y="4292600"/>
          <p14:tracePt t="22937" x="7223125" y="4292600"/>
          <p14:tracePt t="22939" x="7239000" y="4292600"/>
          <p14:tracePt t="22940" x="7256463" y="4292600"/>
          <p14:tracePt t="22942" x="7272338" y="4292600"/>
          <p14:tracePt t="22943" x="7272338" y="4308475"/>
          <p14:tracePt t="22948" x="7288213" y="4325938"/>
          <p14:tracePt t="22953" x="7288213" y="4341813"/>
          <p14:tracePt t="22959" x="7288213" y="4357688"/>
          <p14:tracePt t="22965" x="7272338" y="4357688"/>
          <p14:tracePt t="22966" x="7256463" y="4357688"/>
          <p14:tracePt t="22968" x="7223125" y="4357688"/>
          <p14:tracePt t="22969" x="7207250" y="4375150"/>
          <p14:tracePt t="22972" x="7189788" y="4375150"/>
          <p14:tracePt t="22974" x="7173913" y="4375150"/>
          <p14:tracePt t="22975" x="7158038" y="4375150"/>
          <p14:tracePt t="22976" x="7140575" y="4375150"/>
          <p14:tracePt t="22977" x="7124700" y="4375150"/>
          <p14:tracePt t="22980" x="7091363" y="4375150"/>
          <p14:tracePt t="22981" x="7058025" y="4375150"/>
          <p14:tracePt t="22982" x="7042150" y="4375150"/>
          <p14:tracePt t="22985" x="7026275" y="4375150"/>
          <p14:tracePt t="22986" x="7008813" y="4375150"/>
          <p14:tracePt t="23251" x="7026275" y="4375150"/>
          <p14:tracePt t="23253" x="7042150" y="4375150"/>
          <p14:tracePt t="23258" x="7058025" y="4375150"/>
          <p14:tracePt t="23263" x="7075488" y="4357688"/>
          <p14:tracePt t="23268" x="7091363" y="4357688"/>
          <p14:tracePt t="23271" x="7107238" y="4341813"/>
          <p14:tracePt t="23279" x="7124700" y="4341813"/>
          <p14:tracePt t="23282" x="7124700" y="4325938"/>
          <p14:tracePt t="23286" x="7140575" y="4325938"/>
          <p14:tracePt t="23296" x="7158038" y="4325938"/>
          <p14:tracePt t="23297" x="7158038" y="4308475"/>
          <p14:tracePt t="23303" x="7173913" y="4308475"/>
          <p14:tracePt t="23320" x="7189788" y="4308475"/>
          <p14:tracePt t="23324" x="7207250" y="4308475"/>
          <p14:tracePt t="23330" x="7223125" y="4308475"/>
          <p14:tracePt t="23332" x="7239000" y="4308475"/>
          <p14:tracePt t="23336" x="7256463" y="4308475"/>
          <p14:tracePt t="23338" x="7272338" y="4308475"/>
          <p14:tracePt t="23343" x="7288213" y="4308475"/>
          <p14:tracePt t="23346" x="7305675" y="4308475"/>
          <p14:tracePt t="23347" x="7321550" y="4308475"/>
          <p14:tracePt t="23349" x="7339013" y="4308475"/>
          <p14:tracePt t="23351" x="7354888" y="4308475"/>
          <p14:tracePt t="23352" x="7370763" y="4308475"/>
          <p14:tracePt t="23355" x="7388225" y="4308475"/>
          <p14:tracePt t="23357" x="7404100" y="4308475"/>
          <p14:tracePt t="23358" x="7419975" y="4308475"/>
          <p14:tracePt t="23359" x="7437438" y="4308475"/>
          <p14:tracePt t="23360" x="7453313" y="4308475"/>
          <p14:tracePt t="23363" x="7469188" y="4308475"/>
          <p14:tracePt t="23364" x="7486650" y="4308475"/>
          <p14:tracePt t="23365" x="7502525" y="4308475"/>
          <p14:tracePt t="23366" x="7519988" y="4308475"/>
          <p14:tracePt t="23367" x="7535863" y="4308475"/>
          <p14:tracePt t="23368" x="7569200" y="4308475"/>
          <p14:tracePt t="23370" x="7585075" y="4308475"/>
          <p14:tracePt t="23371" x="7600950" y="4308475"/>
          <p14:tracePt t="23372" x="7618413" y="4308475"/>
          <p14:tracePt t="23373" x="7634288" y="4308475"/>
          <p14:tracePt t="23374" x="7667625" y="4308475"/>
          <p14:tracePt t="23376" x="7683500" y="4308475"/>
          <p14:tracePt t="23380" x="7766050" y="4308475"/>
          <p14:tracePt t="23381" x="7799388" y="4308475"/>
          <p14:tracePt t="23384" x="7831138" y="4308475"/>
          <p14:tracePt t="23385" x="7864475" y="4308475"/>
          <p14:tracePt t="23386" x="7897813" y="4308475"/>
          <p14:tracePt t="23387" x="7913688" y="4308475"/>
          <p14:tracePt t="23388" x="7931150" y="4308475"/>
          <p14:tracePt t="23388" x="7947025" y="4308475"/>
          <p14:tracePt t="23389" x="7980363" y="4308475"/>
          <p14:tracePt t="23390" x="7996238" y="4308475"/>
          <p14:tracePt t="23392" x="8029575" y="4308475"/>
          <p14:tracePt t="23392" x="8045450" y="4308475"/>
          <p14:tracePt t="23396" x="8112125" y="4308475"/>
          <p14:tracePt t="23397" x="8128000" y="4308475"/>
          <p14:tracePt t="23398" x="8161338" y="4308475"/>
          <p14:tracePt t="23399" x="8177213" y="4308475"/>
          <p14:tracePt t="23401" x="8210550" y="4308475"/>
          <p14:tracePt t="23402" x="8243888" y="4308475"/>
          <p14:tracePt t="23402" x="8259763" y="4308475"/>
          <p14:tracePt t="23404" x="8293100" y="4308475"/>
          <p14:tracePt t="23405" x="8308975" y="4308475"/>
          <p14:tracePt t="23406" x="8324850" y="4308475"/>
          <p14:tracePt t="23407" x="8358188" y="4308475"/>
          <p14:tracePt t="23408" x="8374063" y="4308475"/>
          <p14:tracePt t="23409" x="8407400" y="4308475"/>
          <p14:tracePt t="23410" x="8424863" y="4308475"/>
          <p14:tracePt t="23413" x="8489950" y="4308475"/>
          <p14:tracePt t="23414" x="8505825" y="4308475"/>
          <p14:tracePt t="23415" x="8539163" y="4308475"/>
          <p14:tracePt t="23416" x="8555038" y="4308475"/>
          <p14:tracePt t="23417" x="8588375" y="4308475"/>
          <p14:tracePt t="23419" x="8621713" y="4308475"/>
          <p14:tracePt t="23420" x="8637588" y="4308475"/>
          <p14:tracePt t="23421" x="8670925" y="4308475"/>
          <p14:tracePt t="23422" x="8686800" y="4308475"/>
          <p14:tracePt t="23423" x="8720138" y="4308475"/>
          <p14:tracePt t="23425" x="8753475" y="4308475"/>
          <p14:tracePt t="23426" x="8769350" y="4308475"/>
          <p14:tracePt t="23431" x="8867775" y="4292600"/>
          <p14:tracePt t="23432" x="8901113" y="4292600"/>
          <p14:tracePt t="23434" x="8950325" y="4292600"/>
          <p14:tracePt t="23436" x="8967788" y="4292600"/>
          <p14:tracePt t="23439" x="9032875" y="4276725"/>
          <p14:tracePt t="23439" x="9048750" y="4276725"/>
          <p14:tracePt t="23440" x="9066213" y="4276725"/>
          <p14:tracePt t="23440" x="9097963" y="4259263"/>
          <p14:tracePt t="23441" x="9115425" y="4259263"/>
          <p14:tracePt t="23442" x="9131300" y="4259263"/>
          <p14:tracePt t="23446" x="9197975" y="4243388"/>
          <p14:tracePt t="23447" x="9213850" y="4243388"/>
          <p14:tracePt t="23448" x="9229725" y="4225925"/>
          <p14:tracePt t="23449" x="9263063" y="4225925"/>
          <p14:tracePt t="23451" x="9280525" y="4225925"/>
          <p14:tracePt t="23452" x="9312275" y="4210050"/>
          <p14:tracePt t="23453" x="9329738" y="4210050"/>
          <p14:tracePt t="23454" x="9345613" y="4210050"/>
          <p14:tracePt t="23455" x="9378950" y="4194175"/>
          <p14:tracePt t="23456" x="9394825" y="4194175"/>
          <p14:tracePt t="23458" x="9410700" y="4194175"/>
          <p14:tracePt t="23458" x="9428163" y="4176713"/>
          <p14:tracePt t="23459" x="9461500" y="4176713"/>
          <p14:tracePt t="23463" x="9493250" y="4176713"/>
          <p14:tracePt t="23464" x="9510713" y="4176713"/>
          <p14:tracePt t="23465" x="9526588" y="4160838"/>
          <p14:tracePt t="23466" x="9542463" y="4160838"/>
          <p14:tracePt t="23467" x="9559925" y="4160838"/>
          <p14:tracePt t="23469" x="9591675" y="4144963"/>
          <p14:tracePt t="23470" x="9609138" y="4127500"/>
          <p14:tracePt t="23472" x="9625013" y="4127500"/>
          <p14:tracePt t="23473" x="9642475" y="4127500"/>
          <p14:tracePt t="23474" x="9642475" y="4111625"/>
          <p14:tracePt t="23475" x="9658350" y="4111625"/>
          <p14:tracePt t="23476" x="9674225" y="4111625"/>
          <p14:tracePt t="23481" x="9707563" y="4078288"/>
          <p14:tracePt t="23483" x="9723438" y="4078288"/>
          <p14:tracePt t="23486" x="9740900" y="4078288"/>
          <p14:tracePt t="23488" x="9756775" y="4078288"/>
          <p14:tracePt t="23492" x="9756775" y="4062413"/>
          <p14:tracePt t="23497" x="9772650" y="4062413"/>
          <p14:tracePt t="23529" x="9772650" y="4044950"/>
          <p14:tracePt t="23538" x="9756775" y="4044950"/>
          <p14:tracePt t="23547" x="9740900" y="4044950"/>
          <p14:tracePt t="23553" x="9723438" y="4044950"/>
          <p14:tracePt t="23554" x="9723438" y="4029075"/>
          <p14:tracePt t="23626" x="9723438" y="4013200"/>
          <p14:tracePt t="23634" x="9740900" y="4013200"/>
          <p14:tracePt t="23635" x="9740900" y="3995738"/>
          <p14:tracePt t="23637" x="9756775" y="3995738"/>
          <p14:tracePt t="23640" x="9772650" y="3995738"/>
          <p14:tracePt t="23645" x="9790113" y="3995738"/>
          <p14:tracePt t="23650" x="9805988" y="3995738"/>
          <p14:tracePt t="23651" x="9823450" y="3995738"/>
          <p14:tracePt t="23651" x="9823450" y="3979863"/>
          <p14:tracePt t="23654" x="9839325" y="3979863"/>
          <p14:tracePt t="23656" x="9855200" y="3979863"/>
          <p14:tracePt t="23658" x="9872663" y="3979863"/>
          <p14:tracePt t="23663" x="9888538" y="3963988"/>
          <p14:tracePt t="23664" x="9904413" y="3963988"/>
          <p14:tracePt t="23667" x="9921875" y="3946525"/>
          <p14:tracePt t="23668" x="9937750" y="3946525"/>
          <p14:tracePt t="23670" x="9953625" y="3946525"/>
          <p14:tracePt t="23673" x="9971088" y="3946525"/>
          <p14:tracePt t="23675" x="9971088" y="3930650"/>
          <p14:tracePt t="23681" x="10004425" y="3930650"/>
          <p14:tracePt t="23682" x="10020300" y="3930650"/>
          <p14:tracePt t="23685" x="10036175" y="3930650"/>
          <p14:tracePt t="23687" x="10053638" y="3914775"/>
          <p14:tracePt t="23691" x="10069513" y="3914775"/>
          <p14:tracePt t="23697" x="10069513" y="3897313"/>
          <p14:tracePt t="23753" x="10053638" y="3897313"/>
          <p14:tracePt t="23756" x="10036175" y="3897313"/>
          <p14:tracePt t="23758" x="10020300" y="3897313"/>
          <p14:tracePt t="23763" x="9986963" y="3897313"/>
          <p14:tracePt t="23765" x="9971088" y="3897313"/>
          <p14:tracePt t="23769" x="9937750" y="3897313"/>
          <p14:tracePt t="23770" x="9921875" y="3897313"/>
          <p14:tracePt t="23771" x="9904413" y="3897313"/>
          <p14:tracePt t="23774" x="9888538" y="3897313"/>
          <p14:tracePt t="23778" x="9872663" y="3897313"/>
          <p14:tracePt t="23779" x="9839325" y="3897313"/>
          <p14:tracePt t="23781" x="9823450" y="3897313"/>
          <p14:tracePt t="23783" x="9805988" y="3897313"/>
          <p14:tracePt t="23787" x="9790113" y="3897313"/>
          <p14:tracePt t="23790" x="9772650" y="3897313"/>
          <p14:tracePt t="23795" x="9756775" y="3897313"/>
          <p14:tracePt t="23799" x="9740900" y="3897313"/>
          <p14:tracePt t="23832" x="9756775" y="3897313"/>
          <p14:tracePt t="23835" x="9772650" y="3897313"/>
          <p14:tracePt t="23837" x="9790113" y="3897313"/>
          <p14:tracePt t="23841" x="9805988" y="3897313"/>
          <p14:tracePt t="23842" x="9823450" y="3897313"/>
          <p14:tracePt t="23847" x="9872663" y="3897313"/>
          <p14:tracePt t="23849" x="9888538" y="3897313"/>
          <p14:tracePt t="23850" x="9904413" y="3897313"/>
          <p14:tracePt t="23852" x="9921875" y="3897313"/>
          <p14:tracePt t="23853" x="9937750" y="3897313"/>
          <p14:tracePt t="23854" x="9953625" y="3897313"/>
          <p14:tracePt t="23855" x="9971088" y="3897313"/>
          <p14:tracePt t="23857" x="9986963" y="3897313"/>
          <p14:tracePt t="23859" x="10004425" y="3897313"/>
          <p14:tracePt t="23865" x="10069513" y="3897313"/>
          <p14:tracePt t="23866" x="10085388" y="3897313"/>
          <p14:tracePt t="23867" x="10102850" y="3897313"/>
          <p14:tracePt t="23869" x="10118725" y="3897313"/>
          <p14:tracePt t="23870" x="10134600" y="3897313"/>
          <p14:tracePt t="23871" x="10152063" y="3897313"/>
          <p14:tracePt t="23872" x="10167938" y="3881438"/>
          <p14:tracePt t="23875" x="10185400" y="3881438"/>
          <p14:tracePt t="23876" x="10201275" y="3881438"/>
          <p14:tracePt t="23879" x="10217150" y="3881438"/>
          <p14:tracePt t="23880" x="10234613" y="3881438"/>
          <p14:tracePt t="23882" x="10250488" y="3881438"/>
          <p14:tracePt t="23884" x="10266363" y="3881438"/>
          <p14:tracePt t="23925" x="10250488" y="3881438"/>
          <p14:tracePt t="23930" x="10217150" y="3881438"/>
          <p14:tracePt t="23932" x="10201275" y="3881438"/>
          <p14:tracePt t="23934" x="10185400" y="3881438"/>
          <p14:tracePt t="23939" x="10167938" y="3881438"/>
          <p14:tracePt t="23942" x="10152063" y="3881438"/>
          <p14:tracePt t="23946" x="10134600" y="3881438"/>
          <p14:tracePt t="23950" x="10118725" y="3881438"/>
          <p14:tracePt t="23967" x="10118725" y="3897313"/>
          <p14:tracePt t="23983" x="10134600" y="3897313"/>
          <p14:tracePt t="23986" x="10152063" y="3897313"/>
          <p14:tracePt t="23988" x="10167938" y="3897313"/>
          <p14:tracePt t="23991" x="10185400" y="3897313"/>
          <p14:tracePt t="23996" x="10234613" y="3897313"/>
          <p14:tracePt t="23999" x="10266363" y="3897313"/>
          <p14:tracePt t="24001" x="10283825" y="3897313"/>
          <p14:tracePt t="24002" x="10299700" y="3897313"/>
          <p14:tracePt t="24002" x="10315575" y="3897313"/>
          <p14:tracePt t="24004" x="10333038" y="3897313"/>
          <p14:tracePt t="24005" x="10348913" y="3897313"/>
          <p14:tracePt t="24007" x="10366375" y="3897313"/>
          <p14:tracePt t="24009" x="10382250" y="3897313"/>
          <p14:tracePt t="24012" x="10431463" y="3897313"/>
          <p14:tracePt t="24013" x="10447338" y="3897313"/>
          <p14:tracePt t="24018" x="10496550" y="3881438"/>
          <p14:tracePt t="24018" x="10514013" y="3881438"/>
          <p14:tracePt t="24020" x="10529888" y="3881438"/>
          <p14:tracePt t="24022" x="10547350" y="3881438"/>
          <p14:tracePt t="24024" x="10563225" y="3881438"/>
          <p14:tracePt t="24025" x="10579100" y="3881438"/>
          <p14:tracePt t="24029" x="10628313" y="3881438"/>
          <p14:tracePt t="24030" x="10628313" y="3865563"/>
          <p14:tracePt t="24032" x="10645775" y="3865563"/>
          <p14:tracePt t="24034" x="10661650" y="3865563"/>
          <p14:tracePt t="24036" x="10677525" y="3865563"/>
          <p14:tracePt t="24038" x="10694988" y="3865563"/>
          <p14:tracePt t="24040" x="10710863" y="3865563"/>
          <p14:tracePt t="24044" x="10728325" y="3848100"/>
          <p14:tracePt t="24046" x="10744200" y="3848100"/>
          <p14:tracePt t="24127" x="10728325" y="3848100"/>
          <p14:tracePt t="24132" x="10710863" y="3848100"/>
          <p14:tracePt t="24137" x="10694988" y="3848100"/>
          <p14:tracePt t="24142" x="10677525" y="3848100"/>
          <p14:tracePt t="24146" x="10677525" y="3865563"/>
          <p14:tracePt t="24147" x="10661650" y="3865563"/>
          <p14:tracePt t="24155" x="10645775" y="3881438"/>
          <p14:tracePt t="24158" x="10628313" y="3881438"/>
          <p14:tracePt t="24162" x="10612438" y="3881438"/>
          <p14:tracePt t="24163" x="10596563" y="3881438"/>
          <p14:tracePt t="24165" x="10579100" y="3881438"/>
          <p14:tracePt t="24168" x="10563225" y="3897313"/>
          <p14:tracePt t="24172" x="10547350" y="3897313"/>
          <p14:tracePt t="24173" x="10529888" y="3897313"/>
          <p14:tracePt t="24174" x="10529888" y="3914775"/>
          <p14:tracePt t="24175" x="10514013" y="3914775"/>
          <p14:tracePt t="24180" x="10464800" y="3930650"/>
          <p14:tracePt t="24189" x="10382250" y="3946525"/>
          <p14:tracePt t="24191" x="10366375" y="3963988"/>
          <p14:tracePt t="24193" x="10348913" y="3963988"/>
          <p14:tracePt t="24197" x="10283825" y="3979863"/>
          <p14:tracePt t="24200" x="10266363" y="3979863"/>
          <p14:tracePt t="24202" x="10234613" y="3979863"/>
          <p14:tracePt t="24204" x="10185400" y="3979863"/>
          <p14:tracePt t="24207" x="10152063" y="3995738"/>
          <p14:tracePt t="24207" x="10134600" y="3995738"/>
          <p14:tracePt t="24212" x="10085388" y="4013200"/>
          <p14:tracePt t="24214" x="10069513" y="4013200"/>
          <p14:tracePt t="24216" x="10036175" y="4013200"/>
          <p14:tracePt t="24216" x="10020300" y="4013200"/>
          <p14:tracePt t="24218" x="10004425" y="4029075"/>
          <p14:tracePt t="24219" x="9986963" y="4029075"/>
          <p14:tracePt t="24220" x="9971088" y="4029075"/>
          <p14:tracePt t="24222" x="9953625" y="4029075"/>
          <p14:tracePt t="24223" x="9937750" y="4029075"/>
          <p14:tracePt t="24224" x="9921875" y="4029075"/>
          <p14:tracePt t="24225" x="9904413" y="4029075"/>
          <p14:tracePt t="24229" x="9872663" y="4044950"/>
          <p14:tracePt t="24230" x="9855200" y="4044950"/>
          <p14:tracePt t="24231" x="9839325" y="4044950"/>
          <p14:tracePt t="24232" x="9823450" y="4044950"/>
          <p14:tracePt t="24234" x="9805988" y="4044950"/>
          <p14:tracePt t="24237" x="9790113" y="4044950"/>
          <p14:tracePt t="24238" x="9772650" y="4044950"/>
          <p14:tracePt t="24240" x="9756775" y="4044950"/>
          <p14:tracePt t="24241" x="9740900" y="4062413"/>
          <p14:tracePt t="24246" x="9707563" y="4062413"/>
          <p14:tracePt t="24250" x="9691688" y="4062413"/>
          <p14:tracePt t="24252" x="9674225" y="4062413"/>
          <p14:tracePt t="24255" x="9658350" y="4062413"/>
          <p14:tracePt t="25684" x="9642475" y="4062413"/>
          <p14:tracePt t="25703" x="9625013" y="4062413"/>
          <p14:tracePt t="25829" x="9609138" y="4062413"/>
          <p14:tracePt t="25886" x="9591675" y="4062413"/>
          <p14:tracePt t="25920" x="9575800" y="4062413"/>
          <p14:tracePt t="25980" x="9559925" y="4062413"/>
          <p14:tracePt t="26027" x="9542463" y="4062413"/>
          <p14:tracePt t="26061" x="9526588" y="4062413"/>
          <p14:tracePt t="26077" x="9526588" y="4044950"/>
          <p14:tracePt t="26110" x="9510713" y="4044950"/>
          <p14:tracePt t="26128" x="9510713" y="4029075"/>
          <p14:tracePt t="26147" x="9493250" y="4029075"/>
          <p14:tracePt t="26157" x="9493250" y="4013200"/>
          <p14:tracePt t="26170" x="9477375" y="4013200"/>
          <p14:tracePt t="26180" x="9477375" y="3995738"/>
          <p14:tracePt t="26192" x="9461500" y="3995738"/>
          <p14:tracePt t="26211" x="9444038" y="3995738"/>
          <p14:tracePt t="26213" x="9444038" y="3979863"/>
          <p14:tracePt t="26229" x="9428163" y="3963988"/>
          <p14:tracePt t="26245" x="9410700" y="3946525"/>
          <p14:tracePt t="26269" x="9410700" y="3930650"/>
          <p14:tracePt t="26289" x="9394825" y="3930650"/>
          <p14:tracePt t="26345" x="9378950" y="3930650"/>
          <p14:tracePt t="26352" x="9378950" y="3914775"/>
          <p14:tracePt t="26427" x="9361488" y="3914775"/>
          <p14:tracePt t="26535" x="9345613" y="3914775"/>
          <p14:tracePt t="26913" x="9329738" y="3914775"/>
          <p14:tracePt t="26969" x="9329738" y="3930650"/>
          <p14:tracePt t="27244" x="9312275" y="3930650"/>
          <p14:tracePt t="27268" x="9312275" y="3946525"/>
          <p14:tracePt t="27481" x="9296400" y="3946525"/>
          <p14:tracePt t="27494" x="9296400" y="3963988"/>
          <p14:tracePt t="29736" x="9280525" y="3979863"/>
          <p14:tracePt t="30413" x="9280525" y="3995738"/>
          <p14:tracePt t="30442" x="9263063" y="3995738"/>
          <p14:tracePt t="31501" x="9263063" y="4013200"/>
          <p14:tracePt t="31755" x="9263063" y="4029075"/>
          <p14:tracePt t="31779" x="9263063" y="4044950"/>
          <p14:tracePt t="33217" x="9247188" y="4044950"/>
          <p14:tracePt t="33222" x="9247188" y="4062413"/>
          <p14:tracePt t="33247" x="9247188" y="4078288"/>
          <p14:tracePt t="33256" x="9229725" y="4078288"/>
          <p14:tracePt t="33272" x="9229725" y="4095750"/>
          <p14:tracePt t="33303" x="9229725" y="4111625"/>
          <p14:tracePt t="33756" x="9229725" y="4127500"/>
          <p14:tracePt t="33773" x="9229725" y="4144963"/>
          <p14:tracePt t="33793" x="9229725" y="4160838"/>
          <p14:tracePt t="34454" x="9229725" y="4176713"/>
          <p14:tracePt t="34461" x="9229725" y="4194175"/>
          <p14:tracePt t="34478" x="9229725" y="4210050"/>
          <p14:tracePt t="34564" x="9229725" y="4225925"/>
          <p14:tracePt t="35806" x="9229725" y="4243388"/>
          <p14:tracePt t="35848" x="9229725" y="4259263"/>
          <p14:tracePt t="36182" x="9247188" y="4259263"/>
          <p14:tracePt t="36464" x="9263063" y="4259263"/>
          <p14:tracePt t="36475" x="9280525" y="4259263"/>
          <p14:tracePt t="36483" x="9296400" y="4259263"/>
          <p14:tracePt t="36491" x="9312275" y="4259263"/>
          <p14:tracePt t="36492" x="9312275" y="4243388"/>
          <p14:tracePt t="36497" x="9312275" y="4225925"/>
          <p14:tracePt t="36502" x="9312275" y="4210050"/>
          <p14:tracePt t="36505" x="9312275" y="4194175"/>
          <p14:tracePt t="36509" x="9312275" y="4176713"/>
          <p14:tracePt t="36519" x="9312275" y="4160838"/>
          <p14:tracePt t="36520" x="9312275" y="4144963"/>
          <p14:tracePt t="36524" x="9312275" y="4127500"/>
          <p14:tracePt t="36527" x="9312275" y="4111625"/>
          <p14:tracePt t="36531" x="9312275" y="4095750"/>
          <p14:tracePt t="36535" x="9312275" y="4078288"/>
          <p14:tracePt t="36541" x="9312275" y="4062413"/>
          <p14:tracePt t="36545" x="9296400" y="4044950"/>
          <p14:tracePt t="36548" x="9296400" y="4029075"/>
          <p14:tracePt t="36553" x="9280525" y="4013200"/>
          <p14:tracePt t="36555" x="9280525" y="3995738"/>
          <p14:tracePt t="36560" x="9263063" y="3995738"/>
          <p14:tracePt t="36562" x="9263063" y="3979863"/>
          <p14:tracePt t="36569" x="9247188" y="3963988"/>
          <p14:tracePt t="36571" x="9247188" y="3946525"/>
          <p14:tracePt t="36574" x="9247188" y="3930650"/>
          <p14:tracePt t="36577" x="9247188" y="3914775"/>
          <p14:tracePt t="36580" x="9247188" y="3897313"/>
          <p14:tracePt t="36586" x="9229725" y="3897313"/>
          <p14:tracePt t="36589" x="9229725" y="3881438"/>
          <p14:tracePt t="36591" x="9229725" y="3865563"/>
          <p14:tracePt t="36595" x="9229725" y="3848100"/>
          <p14:tracePt t="36598" x="9229725" y="3832225"/>
          <p14:tracePt t="36602" x="9229725" y="3814763"/>
          <p14:tracePt t="36604" x="9229725" y="3798888"/>
          <p14:tracePt t="36609" x="9229725" y="3783013"/>
          <p14:tracePt t="36612" x="9229725" y="3765550"/>
          <p14:tracePt t="36615" x="9229725" y="3749675"/>
          <p14:tracePt t="36618" x="9229725" y="3733800"/>
          <p14:tracePt t="36620" x="9229725" y="3716338"/>
          <p14:tracePt t="36623" x="9229725" y="3700463"/>
          <p14:tracePt t="36627" x="9229725" y="3684588"/>
          <p14:tracePt t="36630" x="9229725" y="3667125"/>
          <p14:tracePt t="36635" x="9229725" y="3651250"/>
          <p14:tracePt t="36637" x="9229725" y="3633788"/>
          <p14:tracePt t="36641" x="9229725" y="3617913"/>
          <p14:tracePt t="36646" x="9229725" y="3602038"/>
          <p14:tracePt t="36653" x="9213850" y="3602038"/>
          <p14:tracePt t="36660" x="9213850" y="3584575"/>
          <p14:tracePt t="36670" x="9213850" y="3568700"/>
          <p14:tracePt t="36679" x="9213850" y="3552825"/>
          <p14:tracePt t="36686" x="9197975" y="3552825"/>
          <p14:tracePt t="36689" x="9197975" y="3535363"/>
          <p14:tracePt t="36701" x="9197975" y="3519488"/>
          <p14:tracePt t="36738" x="9197975" y="3503613"/>
          <p14:tracePt t="36761" x="9197975" y="3486150"/>
          <p14:tracePt t="36770" x="9197975" y="3470275"/>
          <p14:tracePt t="36776" x="9197975" y="3454400"/>
          <p14:tracePt t="36785" x="9213850" y="3436938"/>
          <p14:tracePt t="36790" x="9213850" y="3421063"/>
          <p14:tracePt t="36802" x="9229725" y="3421063"/>
          <p14:tracePt t="36809" x="9229725" y="3403600"/>
          <p14:tracePt t="36810" x="9247188" y="3403600"/>
          <p14:tracePt t="36819" x="9263063" y="3403600"/>
          <p14:tracePt t="36822" x="9263063" y="3387725"/>
          <p14:tracePt t="36824" x="9280525" y="3387725"/>
          <p14:tracePt t="36828" x="9296400" y="3387725"/>
          <p14:tracePt t="36831" x="9296400" y="3371850"/>
          <p14:tracePt t="36835" x="9312275" y="3371850"/>
          <p14:tracePt t="36838" x="9312275" y="3354388"/>
          <p14:tracePt t="36841" x="9329738" y="3354388"/>
          <p14:tracePt t="36845" x="9345613" y="3354388"/>
          <p14:tracePt t="36847" x="9345613" y="3338513"/>
          <p14:tracePt t="36851" x="9361488" y="3338513"/>
          <p14:tracePt t="36853" x="9378950" y="3338513"/>
          <p14:tracePt t="36857" x="9394825" y="3322638"/>
          <p14:tracePt t="36868" x="9410700" y="3322638"/>
          <p14:tracePt t="36873" x="9428163" y="3322638"/>
          <p14:tracePt t="36881" x="9444038" y="3322638"/>
          <p14:tracePt t="36885" x="9444038" y="3305175"/>
          <p14:tracePt t="36894" x="9444038" y="3289300"/>
          <p14:tracePt t="36901" x="9444038" y="3273425"/>
          <p14:tracePt t="36904" x="9444038" y="3255963"/>
          <p14:tracePt t="36909" x="9444038" y="3240088"/>
          <p14:tracePt t="36913" x="9444038" y="3224213"/>
          <p14:tracePt t="36921" x="9444038" y="3206750"/>
          <p14:tracePt t="36924" x="9428163" y="3206750"/>
          <p14:tracePt t="36926" x="9428163" y="3190875"/>
          <p14:tracePt t="36930" x="9410700" y="3173413"/>
          <p14:tracePt t="36935" x="9410700" y="3157538"/>
          <p14:tracePt t="36940" x="9394825" y="3157538"/>
          <p14:tracePt t="36942" x="9394825" y="3141663"/>
          <p14:tracePt t="36942" x="9378950" y="3141663"/>
          <p14:tracePt t="36946" x="9361488" y="3141663"/>
          <p14:tracePt t="36947" x="9361488" y="3124200"/>
          <p14:tracePt t="36950" x="9345613" y="3124200"/>
          <p14:tracePt t="36952" x="9329738" y="3124200"/>
          <p14:tracePt t="36953" x="9329738" y="3108325"/>
          <p14:tracePt t="36958" x="9296400" y="3074988"/>
          <p14:tracePt t="36959" x="9296400" y="3059113"/>
          <p14:tracePt t="36960" x="9280525" y="3059113"/>
          <p14:tracePt t="36961" x="9280525" y="3043238"/>
          <p14:tracePt t="36962" x="9263063" y="3025775"/>
          <p14:tracePt t="36962" x="9247188" y="3025775"/>
          <p14:tracePt t="36965" x="9229725" y="3009900"/>
          <p14:tracePt t="36969" x="9197975" y="2960688"/>
          <p14:tracePt t="36970" x="9180513" y="2943225"/>
          <p14:tracePt t="36971" x="9164638" y="2911475"/>
          <p14:tracePt t="36973" x="9148763" y="2894013"/>
          <p14:tracePt t="36973" x="9131300" y="2878138"/>
          <p14:tracePt t="36975" x="9115425" y="2862263"/>
          <p14:tracePt t="36976" x="9115425" y="2828925"/>
          <p14:tracePt t="36977" x="9097963" y="2813050"/>
          <p14:tracePt t="36978" x="9082088" y="2795588"/>
          <p14:tracePt t="36979" x="9066213" y="2779713"/>
          <p14:tracePt t="36980" x="9048750" y="2746375"/>
          <p14:tracePt t="36981" x="9032875" y="2730500"/>
          <p14:tracePt t="36982" x="9017000" y="2697163"/>
          <p14:tracePt t="36985" x="8950325" y="2614613"/>
          <p14:tracePt t="36986" x="8934450" y="2581275"/>
          <p14:tracePt t="36988" x="8901113" y="2516188"/>
          <p14:tracePt t="36989" x="8885238" y="2466975"/>
          <p14:tracePt t="36992" x="8836025" y="2384425"/>
          <p14:tracePt t="36994" x="8769350" y="2270125"/>
          <p14:tracePt t="36995" x="8753475" y="2220913"/>
          <p14:tracePt t="36996" x="8736013" y="2187575"/>
          <p14:tracePt t="36997" x="8686800" y="2120900"/>
          <p14:tracePt t="36998" x="8670925" y="2089150"/>
          <p14:tracePt t="37000" x="8655050" y="2039938"/>
          <p14:tracePt t="37003" x="8555038" y="1841500"/>
          <p14:tracePt t="37004" x="8523288" y="1776413"/>
          <p14:tracePt t="37006" x="8474075" y="1677988"/>
          <p14:tracePt t="37010" x="8358188" y="1447800"/>
          <p14:tracePt t="37011" x="8324850" y="1398588"/>
          <p14:tracePt t="37012" x="8293100" y="1347788"/>
          <p14:tracePt t="37013" x="8275638" y="1282700"/>
          <p14:tracePt t="37014" x="8243888" y="1233488"/>
          <p14:tracePt t="37014" x="8193088" y="1150938"/>
          <p14:tracePt t="37018" x="8112125" y="987425"/>
          <p14:tracePt t="37019" x="8094663" y="938213"/>
          <p14:tracePt t="37020" x="8045450" y="887413"/>
          <p14:tracePt t="37021" x="8012113" y="822325"/>
          <p14:tracePt t="37024" x="7913688" y="641350"/>
          <p14:tracePt t="37025" x="7897813" y="608013"/>
          <p14:tracePt t="37026" x="7864475" y="542925"/>
          <p14:tracePt t="37027" x="7831138" y="493713"/>
          <p14:tracePt t="37028" x="7799388" y="444500"/>
          <p14:tracePt t="37029" x="7766050" y="377825"/>
          <p14:tracePt t="37030" x="7732713" y="328613"/>
          <p14:tracePt t="37031" x="7700963" y="279400"/>
          <p14:tracePt t="37032" x="7667625" y="214313"/>
          <p14:tracePt t="37036" x="7551738" y="158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useBgFill="1">
        <p:nvSpPr>
          <p:cNvPr id="30" name="Rectangle 29" descr="&quot;&quot;">
            <a:extLst>
              <a:ext uri="{FF2B5EF4-FFF2-40B4-BE49-F238E27FC236}">
                <a16:creationId xmlns:a16="http://schemas.microsoft.com/office/drawing/2014/main" id="{04C6E0C1-03AD-E498-DE60-2B5EE9FF296F}"/>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Tw Cen MT" panose="020B0602020104020603"/>
            </a:endParaRPr>
          </a:p>
        </p:txBody>
      </p:sp>
      <p:pic>
        <p:nvPicPr>
          <p:cNvPr id="17412" name="Picture 10">
            <a:extLst>
              <a:ext uri="{FF2B5EF4-FFF2-40B4-BE49-F238E27FC236}">
                <a16:creationId xmlns:a16="http://schemas.microsoft.com/office/drawing/2014/main" id="{F99BDCBE-6E12-0F0E-47A5-A01C9318DD7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5110163" y="1500188"/>
            <a:ext cx="7038975"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descr="&quot;&quot;">
            <a:extLst>
              <a:ext uri="{FF2B5EF4-FFF2-40B4-BE49-F238E27FC236}">
                <a16:creationId xmlns:a16="http://schemas.microsoft.com/office/drawing/2014/main" id="{C5702AE6-DEBA-0933-9CAF-9190E0ED31B8}"/>
              </a:ext>
            </a:extLst>
          </p:cNvPr>
          <p:cNvCxnSpPr>
            <a:cxnSpLocks noGrp="1" noRot="1" noChangeAspect="1" noMove="1" noResize="1" noEditPoints="1" noAdjustHandles="1" noChangeArrowheads="1" noChangeShapeType="1"/>
          </p:cNvCxnSpPr>
          <p:nvPr/>
        </p:nvCxnSpPr>
        <p:spPr>
          <a:xfrm flipV="1">
            <a:off x="476250" y="585788"/>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7413" name="Text Box 2">
            <a:extLst>
              <a:ext uri="{FF2B5EF4-FFF2-40B4-BE49-F238E27FC236}">
                <a16:creationId xmlns:a16="http://schemas.microsoft.com/office/drawing/2014/main" id="{AD91B43F-150D-6F3B-D100-FEB108ECEF64}"/>
              </a:ext>
            </a:extLst>
          </p:cNvPr>
          <p:cNvSpPr txBox="1">
            <a:spLocks noChangeArrowheads="1"/>
          </p:cNvSpPr>
          <p:nvPr/>
        </p:nvSpPr>
        <p:spPr bwMode="auto">
          <a:xfrm>
            <a:off x="626021" y="751325"/>
            <a:ext cx="10047225"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spcAft>
                <a:spcPts val="800"/>
              </a:spcAft>
            </a:pPr>
            <a:r>
              <a:rPr lang="en-US" altLang="en-US" sz="4000" dirty="0">
                <a:latin typeface="Montserrat Black" panose="00000A00000000000000" pitchFamily="2" charset="0"/>
                <a:cs typeface="Times New Roman" panose="02020603050405020304" pitchFamily="18" charset="0"/>
              </a:rPr>
              <a:t>Main</a:t>
            </a:r>
            <a:r>
              <a:rPr lang="en-US" altLang="en-US" sz="2400" dirty="0"/>
              <a:t> </a:t>
            </a:r>
            <a:r>
              <a:rPr lang="en-US" altLang="en-US" sz="4000" dirty="0">
                <a:latin typeface="Montserrat Black" panose="00000A00000000000000" pitchFamily="2" charset="0"/>
                <a:cs typeface="Times New Roman" panose="02020603050405020304" pitchFamily="18" charset="0"/>
              </a:rPr>
              <a:t>Objective:</a:t>
            </a:r>
            <a:br>
              <a:rPr lang="en-US" altLang="en-US" sz="1700" dirty="0"/>
            </a:br>
            <a:br>
              <a:rPr lang="en-US" altLang="en-US" sz="1700" dirty="0"/>
            </a:br>
            <a:r>
              <a:rPr lang="en-US" altLang="en-US" sz="1700" dirty="0"/>
              <a:t>	</a:t>
            </a:r>
          </a:p>
          <a:p>
            <a:pPr eaLnBrk="1" hangingPunct="1">
              <a:lnSpc>
                <a:spcPct val="90000"/>
              </a:lnSpc>
              <a:spcAft>
                <a:spcPts val="800"/>
              </a:spcAft>
            </a:pPr>
            <a:r>
              <a:rPr lang="en-US" altLang="en-US" sz="2000" dirty="0"/>
              <a:t>	</a:t>
            </a:r>
            <a:r>
              <a:rPr lang="en-US" altLang="en-US" sz="2800" dirty="0"/>
              <a:t>A business analyst company, Dreams Ltd, has been instructed to identify trends in sales for business intelligence purposes.  </a:t>
            </a:r>
          </a:p>
          <a:p>
            <a:pPr eaLnBrk="1" hangingPunct="1">
              <a:lnSpc>
                <a:spcPct val="90000"/>
              </a:lnSpc>
              <a:spcAft>
                <a:spcPts val="800"/>
              </a:spcAft>
            </a:pPr>
            <a:r>
              <a:rPr lang="en-US" altLang="en-US" sz="2800" dirty="0"/>
              <a:t>It has created a reporting system of ‘items sold’ in order to get an accurate drilldown of the most </a:t>
            </a:r>
            <a:r>
              <a:rPr lang="en-GB" altLang="en-US" sz="2800" dirty="0"/>
              <a:t>profitable</a:t>
            </a:r>
            <a:r>
              <a:rPr lang="en-US" altLang="en-US" sz="2800" dirty="0"/>
              <a:t> vs least profitable items. </a:t>
            </a:r>
          </a:p>
          <a:p>
            <a:pPr eaLnBrk="1" hangingPunct="1">
              <a:lnSpc>
                <a:spcPct val="90000"/>
              </a:lnSpc>
              <a:spcAft>
                <a:spcPts val="800"/>
              </a:spcAft>
            </a:pPr>
            <a:r>
              <a:rPr lang="en-US" altLang="en-US" sz="2800" dirty="0"/>
              <a:t>	The analysis will allow the customer company to streamline their stock across the brand, </a:t>
            </a:r>
            <a:r>
              <a:rPr lang="en-GB" altLang="en-US" sz="2800" dirty="0"/>
              <a:t>to suit the needs and requirements of the customers in different segments, such as: products, revenue, profit and location.</a:t>
            </a:r>
            <a:endParaRPr lang="en-US" altLang="en-US" sz="2800"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76B8EE45-2624-3167-DDA5-23B29569297C}"/>
                  </a:ext>
                </a:extLst>
              </p:cNvPr>
              <p:cNvGraphicFramePr>
                <a:graphicFrameLocks noGrp="1"/>
              </p:cNvGraphicFramePr>
              <p:nvPr>
                <p:ph idx="1"/>
                <p:extLst>
                  <p:ext uri="{D42A27DB-BD31-4B8C-83A1-F6EECF244321}">
                    <p14:modId xmlns:p14="http://schemas.microsoft.com/office/powerpoint/2010/main" val="772719117"/>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title="Microsoft Power BI">
                <a:extLst>
                  <a:ext uri="{FF2B5EF4-FFF2-40B4-BE49-F238E27FC236}">
                    <a16:creationId xmlns:a16="http://schemas.microsoft.com/office/drawing/2014/main" id="{76B8EE45-2624-3167-DDA5-23B29569297C}"/>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18958132"/>
      </p:ext>
    </p:extLst>
  </p:cSld>
  <p:clrMapOvr>
    <a:masterClrMapping/>
  </p:clrMapOvr>
  <mc:AlternateContent xmlns:mc="http://schemas.openxmlformats.org/markup-compatibility/2006" xmlns:p14="http://schemas.microsoft.com/office/powerpoint/2010/main">
    <mc:Choice Requires="p14">
      <p:transition spd="slow" p14:dur="2000" advTm="55336"/>
    </mc:Choice>
    <mc:Fallback xmlns="">
      <p:transition spd="slow" advTm="55336"/>
    </mc:Fallback>
  </mc:AlternateContent>
  <p:extLst>
    <p:ext uri="{3A86A75C-4F4B-4683-9AE1-C65F6400EC91}">
      <p14:laserTraceLst xmlns:p14="http://schemas.microsoft.com/office/powerpoint/2010/main">
        <p14:tracePtLst>
          <p14:tracePt t="4488" x="2138363" y="6808788"/>
          <p14:tracePt t="4490" x="2171700" y="6792913"/>
          <p14:tracePt t="4491" x="2171700" y="6759575"/>
          <p14:tracePt t="4492" x="2187575" y="6742113"/>
          <p14:tracePt t="4493" x="2205038" y="6710363"/>
          <p14:tracePt t="4494" x="2220913" y="6692900"/>
          <p14:tracePt t="4495" x="2254250" y="6661150"/>
          <p14:tracePt t="4496" x="2270125" y="6643688"/>
          <p14:tracePt t="4496" x="2287588" y="6627813"/>
          <p14:tracePt t="4497" x="2303463" y="6611938"/>
          <p14:tracePt t="4498" x="2319338" y="6578600"/>
          <p14:tracePt t="4499" x="2319338" y="6562725"/>
          <p14:tracePt t="4505" x="2419350" y="6446838"/>
          <p14:tracePt t="4506" x="2435225" y="6430963"/>
          <p14:tracePt t="4507" x="2451100" y="6397625"/>
          <p14:tracePt t="4509" x="2500313" y="6348413"/>
          <p14:tracePt t="4511" x="2533650" y="6299200"/>
          <p14:tracePt t="4513" x="2549525" y="6265863"/>
          <p14:tracePt t="4514" x="2582863" y="6216650"/>
          <p14:tracePt t="4515" x="2600325" y="6216650"/>
          <p14:tracePt t="4515" x="2616200" y="6183313"/>
          <p14:tracePt t="4517" x="2632075" y="6167438"/>
          <p14:tracePt t="4522" x="2730500" y="6035675"/>
          <p14:tracePt t="4523" x="2747963" y="6019800"/>
          <p14:tracePt t="4524" x="2781300" y="5986463"/>
          <p14:tracePt t="4525" x="2797175" y="5953125"/>
          <p14:tracePt t="4528" x="2813050" y="5919788"/>
          <p14:tracePt t="4529" x="2862263" y="5870575"/>
          <p14:tracePt t="4530" x="2879725" y="5854700"/>
          <p14:tracePt t="4531" x="2895600" y="5821363"/>
          <p14:tracePt t="4532" x="2911475" y="5805488"/>
          <p14:tracePt t="4533" x="2928938" y="5772150"/>
          <p14:tracePt t="4535" x="2962275" y="5756275"/>
          <p14:tracePt t="4538" x="3011488" y="5673725"/>
          <p14:tracePt t="4539" x="3027363" y="5657850"/>
          <p14:tracePt t="4541" x="3060700" y="5624513"/>
          <p14:tracePt t="4542" x="3094038" y="5575300"/>
          <p14:tracePt t="4545" x="3125788" y="5541963"/>
          <p14:tracePt t="4546" x="3143250" y="5510213"/>
          <p14:tracePt t="4547" x="3159125" y="5476875"/>
          <p14:tracePt t="4548" x="3175000" y="5459413"/>
          <p14:tracePt t="4549" x="3208338" y="5443538"/>
          <p14:tracePt t="4550" x="3224213" y="5410200"/>
          <p14:tracePt t="4557" x="3306763" y="5295900"/>
          <p14:tracePt t="4557" x="3324225" y="5278438"/>
          <p14:tracePt t="4561" x="3373438" y="5213350"/>
          <p14:tracePt t="4561" x="3389313" y="5197475"/>
          <p14:tracePt t="4562" x="3405188" y="5180013"/>
          <p14:tracePt t="4563" x="3422650" y="5164138"/>
          <p14:tracePt t="4564" x="3422650" y="5148263"/>
          <p14:tracePt t="4565" x="3438525" y="5114925"/>
          <p14:tracePt t="4566" x="3455988" y="5099050"/>
          <p14:tracePt t="4567" x="3471863" y="5081588"/>
          <p14:tracePt t="4571" x="3536950" y="5016500"/>
          <p14:tracePt t="4572" x="3536950" y="4999038"/>
          <p14:tracePt t="4573" x="3536950" y="4983163"/>
          <p14:tracePt t="4574" x="3554413" y="4967288"/>
          <p14:tracePt t="4575" x="3570288" y="4967288"/>
          <p14:tracePt t="4578" x="3603625" y="4933950"/>
          <p14:tracePt t="4578" x="3603625" y="4918075"/>
          <p14:tracePt t="4579" x="3619500" y="4900613"/>
          <p14:tracePt t="4580" x="3636963" y="4884738"/>
          <p14:tracePt t="4583" x="3652838" y="4867275"/>
          <p14:tracePt t="4588" x="3717925" y="4802188"/>
          <p14:tracePt t="4589" x="3717925" y="4786313"/>
          <p14:tracePt t="4590" x="3735388" y="4786313"/>
          <p14:tracePt t="4593" x="3735388" y="4768850"/>
          <p14:tracePt t="4594" x="3767138" y="4752975"/>
          <p14:tracePt t="4595" x="3767138" y="4737100"/>
          <p14:tracePt t="4596" x="3784600" y="4719638"/>
          <p14:tracePt t="4598" x="3800475" y="4703763"/>
          <p14:tracePt t="4601" x="3817938" y="4687888"/>
          <p14:tracePt t="4605" x="3833813" y="4654550"/>
          <p14:tracePt t="4608" x="3849688" y="4637088"/>
          <p14:tracePt t="4609" x="3867150" y="4621213"/>
          <p14:tracePt t="4611" x="3883025" y="4621213"/>
          <p14:tracePt t="4612" x="3883025" y="4605338"/>
          <p14:tracePt t="4614" x="3898900" y="4587875"/>
          <p14:tracePt t="4617" x="3916363" y="4587875"/>
          <p14:tracePt t="4621" x="3916363" y="4572000"/>
          <p14:tracePt t="4625" x="3916363" y="4556125"/>
          <p14:tracePt t="4630" x="3932238" y="4556125"/>
          <p14:tracePt t="4631" x="3932238" y="4538663"/>
          <p14:tracePt t="4638" x="3932238" y="4522788"/>
          <p14:tracePt t="4643" x="3948113" y="4506913"/>
          <p14:tracePt t="4648" x="3948113" y="4489450"/>
          <p14:tracePt t="4656" x="3948113" y="4473575"/>
          <p14:tracePt t="4657" x="3965575" y="4473575"/>
          <p14:tracePt t="4660" x="3965575" y="4456113"/>
          <p14:tracePt t="4663" x="3965575" y="4440238"/>
          <p14:tracePt t="4666" x="3965575" y="4424363"/>
          <p14:tracePt t="4671" x="3965575" y="4406900"/>
          <p14:tracePt t="4672" x="3965575" y="4391025"/>
          <p14:tracePt t="4677" x="3965575" y="4375150"/>
          <p14:tracePt t="4679" x="3965575" y="4357688"/>
          <p14:tracePt t="4681" x="3965575" y="4341813"/>
          <p14:tracePt t="4683" x="3965575" y="4325938"/>
          <p14:tracePt t="4687" x="3965575" y="4308475"/>
          <p14:tracePt t="4690" x="3965575" y="4292600"/>
          <p14:tracePt t="4692" x="3965575" y="4276725"/>
          <p14:tracePt t="4694" x="3965575" y="4259263"/>
          <p14:tracePt t="4696" x="3965575" y="4243388"/>
          <p14:tracePt t="4698" x="3965575" y="4225925"/>
          <p14:tracePt t="4700" x="3965575" y="4210050"/>
          <p14:tracePt t="4704" x="3965575" y="4194175"/>
          <p14:tracePt t="4707" x="3965575" y="4176713"/>
          <p14:tracePt t="4709" x="3965575" y="4160838"/>
          <p14:tracePt t="4711" x="3965575" y="4144963"/>
          <p14:tracePt t="4714" x="3965575" y="4127500"/>
          <p14:tracePt t="4716" x="3965575" y="4111625"/>
          <p14:tracePt t="4721" x="3965575" y="4095750"/>
          <p14:tracePt t="4723" x="3965575" y="4078288"/>
          <p14:tracePt t="4726" x="3965575" y="4062413"/>
          <p14:tracePt t="4728" x="3965575" y="4044950"/>
          <p14:tracePt t="4731" x="3965575" y="4029075"/>
          <p14:tracePt t="4733" x="3965575" y="4013200"/>
          <p14:tracePt t="4738" x="3965575" y="3995738"/>
          <p14:tracePt t="4742" x="3965575" y="3979863"/>
          <p14:tracePt t="4743" x="3965575" y="3963988"/>
          <p14:tracePt t="4746" x="3965575" y="3946525"/>
          <p14:tracePt t="4749" x="3965575" y="3930650"/>
          <p14:tracePt t="4754" x="3965575" y="3914775"/>
          <p14:tracePt t="4758" x="3948113" y="3914775"/>
          <p14:tracePt t="4759" x="3948113" y="3897313"/>
          <p14:tracePt t="4760" x="3948113" y="3881438"/>
          <p14:tracePt t="4763" x="3948113" y="3865563"/>
          <p14:tracePt t="4764" x="3932238" y="3865563"/>
          <p14:tracePt t="4766" x="3932238" y="3848100"/>
          <p14:tracePt t="4771" x="3932238" y="3832225"/>
          <p14:tracePt t="4774" x="3932238" y="3814763"/>
          <p14:tracePt t="4777" x="3932238" y="3798888"/>
          <p14:tracePt t="4779" x="3932238" y="3783013"/>
          <p14:tracePt t="4781" x="3916363" y="3783013"/>
          <p14:tracePt t="4782" x="3916363" y="3765550"/>
          <p14:tracePt t="4788" x="3916363" y="3733800"/>
          <p14:tracePt t="4789" x="3898900" y="3733800"/>
          <p14:tracePt t="4795" x="3898900" y="3716338"/>
          <p14:tracePt t="4796" x="3898900" y="3700463"/>
          <p14:tracePt t="4797" x="3883025" y="3684588"/>
          <p14:tracePt t="4800" x="3883025" y="3667125"/>
          <p14:tracePt t="4804" x="3883025" y="3651250"/>
          <p14:tracePt t="4805" x="3883025" y="3633788"/>
          <p14:tracePt t="4808" x="3867150" y="3633788"/>
          <p14:tracePt t="4810" x="3867150" y="3617913"/>
          <p14:tracePt t="4812" x="3867150" y="3602038"/>
          <p14:tracePt t="4814" x="3849688" y="3602038"/>
          <p14:tracePt t="4815" x="3849688" y="3584575"/>
          <p14:tracePt t="4818" x="3849688" y="3568700"/>
          <p14:tracePt t="4823" x="3849688" y="3535363"/>
          <p14:tracePt t="4829" x="3833813" y="3519488"/>
          <p14:tracePt t="4831" x="3833813" y="3503613"/>
          <p14:tracePt t="4832" x="3817938" y="3486150"/>
          <p14:tracePt t="4839" x="3800475" y="3436938"/>
          <p14:tracePt t="4844" x="3784600" y="3436938"/>
          <p14:tracePt t="4845" x="3767138" y="3421063"/>
          <p14:tracePt t="4846" x="3767138" y="3403600"/>
          <p14:tracePt t="4849" x="3751263" y="3387725"/>
          <p14:tracePt t="4854" x="3751263" y="3354388"/>
          <p14:tracePt t="4858" x="3735388" y="3338513"/>
          <p14:tracePt t="4861" x="3717925" y="3338513"/>
          <p14:tracePt t="4862" x="3717925" y="3322638"/>
          <p14:tracePt t="4863" x="3702050" y="3322638"/>
          <p14:tracePt t="4865" x="3702050" y="3305175"/>
          <p14:tracePt t="4867" x="3686175" y="3289300"/>
          <p14:tracePt t="4872" x="3668713" y="3255963"/>
          <p14:tracePt t="4873" x="3652838" y="3255963"/>
          <p14:tracePt t="4878" x="3652838" y="3240088"/>
          <p14:tracePt t="4880" x="3636963" y="3240088"/>
          <p14:tracePt t="4881" x="3636963" y="3224213"/>
          <p14:tracePt t="4883" x="3619500" y="3206750"/>
          <p14:tracePt t="4891" x="3586163" y="3173413"/>
          <p14:tracePt t="4892" x="3586163" y="3157538"/>
          <p14:tracePt t="4896" x="3570288" y="3157538"/>
          <p14:tracePt t="4899" x="3554413" y="3141663"/>
          <p14:tracePt t="4905" x="3536950" y="3108325"/>
          <p14:tracePt t="4910" x="3521075" y="3092450"/>
          <p14:tracePt t="4913" x="3521075" y="3074988"/>
          <p14:tracePt t="4914" x="3505200" y="3074988"/>
          <p14:tracePt t="4918" x="3505200" y="3059113"/>
          <p14:tracePt t="4921" x="3487738" y="3059113"/>
          <p14:tracePt t="4922" x="3471863" y="3059113"/>
          <p14:tracePt t="4925" x="3471863" y="3043238"/>
          <p14:tracePt t="4926" x="3455988" y="3043238"/>
          <p14:tracePt t="4930" x="3455988" y="3025775"/>
          <p14:tracePt t="4939" x="3422650" y="3009900"/>
          <p14:tracePt t="4939" x="3422650" y="2992438"/>
          <p14:tracePt t="4943" x="3405188" y="2992438"/>
          <p14:tracePt t="4944" x="3405188" y="2976563"/>
          <p14:tracePt t="4945" x="3389313" y="2976563"/>
          <p14:tracePt t="4948" x="3373438" y="2976563"/>
          <p14:tracePt t="4950" x="3373438" y="2960688"/>
          <p14:tracePt t="4955" x="3355975" y="2960688"/>
          <p14:tracePt t="4960" x="3340100" y="2960688"/>
          <p14:tracePt t="4961" x="3324225" y="2943225"/>
          <p14:tracePt t="4965" x="3306763" y="2943225"/>
          <p14:tracePt t="4970" x="3290888" y="2927350"/>
          <p14:tracePt t="4971" x="3275013" y="2927350"/>
          <p14:tracePt t="4978" x="3257550" y="2911475"/>
          <p14:tracePt t="4982" x="3241675" y="2911475"/>
          <p14:tracePt t="4988" x="3224213" y="2911475"/>
          <p14:tracePt t="4989" x="3208338" y="2911475"/>
          <p14:tracePt t="4993" x="3192463" y="2911475"/>
          <p14:tracePt t="4997" x="3175000" y="2911475"/>
          <p14:tracePt t="5005" x="3159125" y="2911475"/>
          <p14:tracePt t="5009" x="3143250" y="2911475"/>
          <p14:tracePt t="5012" x="3143250" y="2927350"/>
          <p14:tracePt t="5013" x="3125788" y="2927350"/>
          <p14:tracePt t="5016" x="3109913" y="2927350"/>
          <p14:tracePt t="5017" x="3109913" y="2943225"/>
          <p14:tracePt t="5021" x="3094038" y="2943225"/>
          <p14:tracePt t="5022" x="3076575" y="2943225"/>
          <p14:tracePt t="5025" x="3076575" y="2960688"/>
          <p14:tracePt t="5036" x="3027363" y="3009900"/>
          <p14:tracePt t="5037" x="2994025" y="3043238"/>
          <p14:tracePt t="5038" x="2978150" y="3043238"/>
          <p14:tracePt t="5043" x="2944813" y="3059113"/>
          <p14:tracePt t="5044" x="2944813" y="3074988"/>
          <p14:tracePt t="5045" x="2928938" y="3074988"/>
          <p14:tracePt t="5045" x="2928938" y="3092450"/>
          <p14:tracePt t="5046" x="2911475" y="3092450"/>
          <p14:tracePt t="5047" x="2911475" y="3108325"/>
          <p14:tracePt t="5048" x="2895600" y="3108325"/>
          <p14:tracePt t="5054" x="2879725" y="3141663"/>
          <p14:tracePt t="5055" x="2862263" y="3141663"/>
          <p14:tracePt t="5057" x="2846388" y="3157538"/>
          <p14:tracePt t="5059" x="2830513" y="3173413"/>
          <p14:tracePt t="5061" x="2813050" y="3190875"/>
          <p14:tracePt t="5063" x="2797175" y="3190875"/>
          <p14:tracePt t="5064" x="2797175" y="3206750"/>
          <p14:tracePt t="5066" x="2797175" y="3224213"/>
          <p14:tracePt t="5070" x="2763838" y="3240088"/>
          <p14:tracePt t="5071" x="2763838" y="3255963"/>
          <p14:tracePt t="5073" x="2747963" y="3273425"/>
          <p14:tracePt t="5076" x="2730500" y="3289300"/>
          <p14:tracePt t="5077" x="2730500" y="3305175"/>
          <p14:tracePt t="5078" x="2714625" y="3322638"/>
          <p14:tracePt t="5080" x="2698750" y="3322638"/>
          <p14:tracePt t="5081" x="2698750" y="3338513"/>
          <p14:tracePt t="5083" x="2698750" y="3354388"/>
          <p14:tracePt t="5087" x="2665413" y="3403600"/>
          <p14:tracePt t="5088" x="2665413" y="3421063"/>
          <p14:tracePt t="5091" x="2649538" y="3421063"/>
          <p14:tracePt t="5094" x="2632075" y="3470275"/>
          <p14:tracePt t="5095" x="2616200" y="3486150"/>
          <p14:tracePt t="5096" x="2616200" y="3503613"/>
          <p14:tracePt t="5097" x="2600325" y="3519488"/>
          <p14:tracePt t="5099" x="2600325" y="3535363"/>
          <p14:tracePt t="5104" x="2582863" y="3602038"/>
          <p14:tracePt t="5105" x="2566988" y="3617913"/>
          <p14:tracePt t="5111" x="2533650" y="3684588"/>
          <p14:tracePt t="5112" x="2533650" y="3700463"/>
          <p14:tracePt t="5113" x="2533650" y="3716338"/>
          <p14:tracePt t="5113" x="2517775" y="3716338"/>
          <p14:tracePt t="5116" x="2517775" y="3733800"/>
          <p14:tracePt t="5117" x="2517775" y="3749675"/>
          <p14:tracePt t="5120" x="2500313" y="3783013"/>
          <p14:tracePt t="5121" x="2500313" y="3798888"/>
          <p14:tracePt t="5123" x="2500313" y="3814763"/>
          <p14:tracePt t="5124" x="2500313" y="3832225"/>
          <p14:tracePt t="5126" x="2484438" y="3848100"/>
          <p14:tracePt t="5127" x="2484438" y="3865563"/>
          <p14:tracePt t="5129" x="2484438" y="3881438"/>
          <p14:tracePt t="5130" x="2468563" y="3897313"/>
          <p14:tracePt t="5133" x="2468563" y="3914775"/>
          <p14:tracePt t="5137" x="2451100" y="3963988"/>
          <p14:tracePt t="5140" x="2451100" y="3979863"/>
          <p14:tracePt t="5143" x="2435225" y="3995738"/>
          <p14:tracePt t="5145" x="2435225" y="4013200"/>
          <p14:tracePt t="5146" x="2435225" y="4029075"/>
          <p14:tracePt t="5148" x="2435225" y="4044950"/>
          <p14:tracePt t="5150" x="2435225" y="4062413"/>
          <p14:tracePt t="5154" x="2419350" y="4095750"/>
          <p14:tracePt t="5157" x="2419350" y="4111625"/>
          <p14:tracePt t="5160" x="2419350" y="4127500"/>
          <p14:tracePt t="5161" x="2419350" y="4144963"/>
          <p14:tracePt t="5163" x="2419350" y="4160838"/>
          <p14:tracePt t="5165" x="2419350" y="4176713"/>
          <p14:tracePt t="5170" x="2401888" y="4194175"/>
          <p14:tracePt t="5171" x="2401888" y="4210050"/>
          <p14:tracePt t="5174" x="2401888" y="4225925"/>
          <p14:tracePt t="5175" x="2401888" y="4243388"/>
          <p14:tracePt t="5177" x="2401888" y="4259263"/>
          <p14:tracePt t="5179" x="2401888" y="4276725"/>
          <p14:tracePt t="5181" x="2401888" y="4292600"/>
          <p14:tracePt t="5186" x="2401888" y="4308475"/>
          <p14:tracePt t="5187" x="2401888" y="4325938"/>
          <p14:tracePt t="5189" x="2401888" y="4341813"/>
          <p14:tracePt t="5192" x="2401888" y="4357688"/>
          <p14:tracePt t="5194" x="2401888" y="4375150"/>
          <p14:tracePt t="5198" x="2401888" y="4391025"/>
          <p14:tracePt t="5204" x="2401888" y="4424363"/>
          <p14:tracePt t="5206" x="2401888" y="4440238"/>
          <p14:tracePt t="5210" x="2401888" y="4456113"/>
          <p14:tracePt t="5212" x="2401888" y="4473575"/>
          <p14:tracePt t="5220" x="2401888" y="4489450"/>
          <p14:tracePt t="5224" x="2401888" y="4506913"/>
          <p14:tracePt t="5227" x="2419350" y="4522788"/>
          <p14:tracePt t="5231" x="2419350" y="4538663"/>
          <p14:tracePt t="5237" x="2419350" y="4556125"/>
          <p14:tracePt t="5239" x="2419350" y="4572000"/>
          <p14:tracePt t="5240" x="2435225" y="4572000"/>
          <p14:tracePt t="5248" x="2435225" y="4587875"/>
          <p14:tracePt t="5249" x="2451100" y="4587875"/>
          <p14:tracePt t="5253" x="2451100" y="4605338"/>
          <p14:tracePt t="5255" x="2468563" y="4605338"/>
          <p14:tracePt t="5259" x="2468563" y="4621213"/>
          <p14:tracePt t="5261" x="2484438" y="4621213"/>
          <p14:tracePt t="5262" x="2484438" y="4637088"/>
          <p14:tracePt t="5272" x="2500313" y="4670425"/>
          <p14:tracePt t="5279" x="2517775" y="4670425"/>
          <p14:tracePt t="5281" x="2533650" y="4670425"/>
          <p14:tracePt t="5283" x="2533650" y="4687888"/>
          <p14:tracePt t="5287" x="2549525" y="4687888"/>
          <p14:tracePt t="5290" x="2566988" y="4703763"/>
          <p14:tracePt t="5294" x="2582863" y="4719638"/>
          <p14:tracePt t="5301" x="2582863" y="4737100"/>
          <p14:tracePt t="5303" x="2600325" y="4737100"/>
          <p14:tracePt t="5305" x="2600325" y="4752975"/>
          <p14:tracePt t="5307" x="2616200" y="4752975"/>
          <p14:tracePt t="5310" x="2616200" y="4768850"/>
          <p14:tracePt t="5312" x="2632075" y="4768850"/>
          <p14:tracePt t="5316" x="2649538" y="4768850"/>
          <p14:tracePt t="5321" x="2665413" y="4786313"/>
          <p14:tracePt t="5324" x="2681288" y="4802188"/>
          <p14:tracePt t="5329" x="2681288" y="4818063"/>
          <p14:tracePt t="5331" x="2698750" y="4818063"/>
          <p14:tracePt t="5334" x="2698750" y="4835525"/>
          <p14:tracePt t="5337" x="2714625" y="4835525"/>
          <p14:tracePt t="5338" x="2714625" y="4851400"/>
          <p14:tracePt t="5340" x="2730500" y="4851400"/>
          <p14:tracePt t="5343" x="2730500" y="4867275"/>
          <p14:tracePt t="5344" x="2747963" y="4867275"/>
          <p14:tracePt t="5348" x="2763838" y="4867275"/>
          <p14:tracePt t="5354" x="2781300" y="4884738"/>
          <p14:tracePt t="5361" x="2781300" y="4900613"/>
          <p14:tracePt t="5362" x="2797175" y="4900613"/>
          <p14:tracePt t="5371" x="2830513" y="4918075"/>
          <p14:tracePt t="5375" x="2846388" y="4933950"/>
          <p14:tracePt t="5380" x="2862263" y="4933950"/>
          <p14:tracePt t="5386" x="2862263" y="4949825"/>
          <p14:tracePt t="5389" x="2879725" y="4949825"/>
          <p14:tracePt t="5391" x="2895600" y="4949825"/>
          <p14:tracePt t="5395" x="2911475" y="4949825"/>
          <p14:tracePt t="5398" x="2928938" y="4949825"/>
          <p14:tracePt t="5404" x="2944813" y="4967288"/>
          <p14:tracePt t="5405" x="2962275" y="4967288"/>
          <p14:tracePt t="5411" x="2978150" y="4967288"/>
          <p14:tracePt t="5414" x="2994025" y="4967288"/>
          <p14:tracePt t="5416" x="2994025" y="4983163"/>
          <p14:tracePt t="5420" x="3011488" y="4983163"/>
          <p14:tracePt t="5421" x="3027363" y="4983163"/>
          <p14:tracePt t="5425" x="3043238" y="4983163"/>
          <p14:tracePt t="5430" x="3060700" y="4983163"/>
          <p14:tracePt t="5440" x="3076575" y="4983163"/>
          <p14:tracePt t="5444" x="3094038" y="4983163"/>
          <p14:tracePt t="5448" x="3109913" y="4983163"/>
          <p14:tracePt t="5453" x="3125788" y="4983163"/>
          <p14:tracePt t="5457" x="3143250" y="4983163"/>
          <p14:tracePt t="5461" x="3159125" y="4983163"/>
          <p14:tracePt t="5470" x="3175000" y="4983163"/>
          <p14:tracePt t="5475" x="3192463" y="4983163"/>
          <p14:tracePt t="5479" x="3208338" y="4983163"/>
          <p14:tracePt t="5483" x="3208338" y="4967288"/>
          <p14:tracePt t="5486" x="3224213" y="4967288"/>
          <p14:tracePt t="5488" x="3241675" y="4967288"/>
          <p14:tracePt t="5492" x="3257550" y="4967288"/>
          <p14:tracePt t="5501" x="3257550" y="4949825"/>
          <p14:tracePt t="5504" x="3275013" y="4949825"/>
          <p14:tracePt t="5506" x="3290888" y="4949825"/>
          <p14:tracePt t="5510" x="3306763" y="4933950"/>
          <p14:tracePt t="5515" x="3324225" y="4933950"/>
          <p14:tracePt t="5520" x="3340100" y="4933950"/>
          <p14:tracePt t="5522" x="3340100" y="4918075"/>
          <p14:tracePt t="5525" x="3355975" y="4918075"/>
          <p14:tracePt t="5533" x="3355975" y="4900613"/>
          <p14:tracePt t="5537" x="3373438" y="4900613"/>
          <p14:tracePt t="5542" x="3389313" y="4900613"/>
          <p14:tracePt t="5544" x="3389313" y="4884738"/>
          <p14:tracePt t="5546" x="3405188" y="4884738"/>
          <p14:tracePt t="5554" x="3422650" y="4884738"/>
          <p14:tracePt t="5557" x="3438525" y="4884738"/>
          <p14:tracePt t="5561" x="3438525" y="4867275"/>
          <p14:tracePt t="5564" x="3438525" y="4851400"/>
          <p14:tracePt t="5566" x="3455988" y="4851400"/>
          <p14:tracePt t="5570" x="3471863" y="4835525"/>
          <p14:tracePt t="5573" x="3487738" y="4818063"/>
          <p14:tracePt t="5577" x="3505200" y="4802188"/>
          <p14:tracePt t="5580" x="3521075" y="4802188"/>
          <p14:tracePt t="5581" x="3521075" y="4786313"/>
          <p14:tracePt t="5583" x="3536950" y="4786313"/>
          <p14:tracePt t="5588" x="3536950" y="4768850"/>
          <p14:tracePt t="5590" x="3554413" y="4768850"/>
          <p14:tracePt t="5594" x="3570288" y="4752975"/>
          <p14:tracePt t="5595" x="3570288" y="4737100"/>
          <p14:tracePt t="5596" x="3586163" y="4737100"/>
          <p14:tracePt t="5598" x="3586163" y="4719638"/>
          <p14:tracePt t="5599" x="3603625" y="4719638"/>
          <p14:tracePt t="5605" x="3619500" y="4687888"/>
          <p14:tracePt t="5606" x="3636963" y="4687888"/>
          <p14:tracePt t="5613" x="3652838" y="4670425"/>
          <p14:tracePt t="5618" x="3652838" y="4654550"/>
          <p14:tracePt t="5621" x="3686175" y="4637088"/>
          <p14:tracePt t="5627" x="3686175" y="4621213"/>
          <p14:tracePt t="5628" x="3702050" y="4621213"/>
          <p14:tracePt t="5630" x="3702050" y="4605338"/>
          <p14:tracePt t="5637" x="3717925" y="4587875"/>
          <p14:tracePt t="5655" x="3735388" y="4572000"/>
          <p14:tracePt t="5661" x="3735388" y="4556125"/>
          <p14:tracePt t="5670" x="3735388" y="4538663"/>
          <p14:tracePt t="5671" x="3735388" y="4522788"/>
          <p14:tracePt t="5676" x="3735388" y="4506913"/>
          <p14:tracePt t="5678" x="3735388" y="4489450"/>
          <p14:tracePt t="5684" x="3735388" y="4473575"/>
          <p14:tracePt t="5687" x="3735388" y="4456113"/>
          <p14:tracePt t="5688" x="3735388" y="4440238"/>
          <p14:tracePt t="5693" x="3735388" y="4406900"/>
          <p14:tracePt t="5695" x="3735388" y="4391025"/>
          <p14:tracePt t="5705" x="3735388" y="4341813"/>
          <p14:tracePt t="5708" x="3735388" y="4325938"/>
          <p14:tracePt t="5711" x="3735388" y="4308475"/>
          <p14:tracePt t="5714" x="3735388" y="4292600"/>
          <p14:tracePt t="5715" x="3751263" y="4292600"/>
          <p14:tracePt t="5721" x="3751263" y="4259263"/>
          <p14:tracePt t="5722" x="3751263" y="4243388"/>
          <p14:tracePt t="5724" x="3751263" y="4225925"/>
          <p14:tracePt t="5727" x="3751263" y="4210050"/>
          <p14:tracePt t="5729" x="3767138" y="4210050"/>
          <p14:tracePt t="5733" x="3767138" y="4194175"/>
          <p14:tracePt t="5737" x="3767138" y="4176713"/>
          <p14:tracePt t="5738" x="3767138" y="4160838"/>
          <p14:tracePt t="5742" x="3767138" y="4144963"/>
          <p14:tracePt t="5743" x="3767138" y="4127500"/>
          <p14:tracePt t="5746" x="3767138" y="4111625"/>
          <p14:tracePt t="5754" x="3767138" y="4078288"/>
          <p14:tracePt t="5755" x="3767138" y="4062413"/>
          <p14:tracePt t="5758" x="3767138" y="4044950"/>
          <p14:tracePt t="5760" x="3767138" y="4029075"/>
          <p14:tracePt t="5762" x="3767138" y="4013200"/>
          <p14:tracePt t="5766" x="3767138" y="3995738"/>
          <p14:tracePt t="5770" x="3767138" y="3963988"/>
          <p14:tracePt t="5772" x="3767138" y="3946525"/>
          <p14:tracePt t="5774" x="3767138" y="3930650"/>
          <p14:tracePt t="5778" x="3767138" y="3914775"/>
          <p14:tracePt t="5779" x="3767138" y="3897313"/>
          <p14:tracePt t="5781" x="3767138" y="3881438"/>
          <p14:tracePt t="5783" x="3767138" y="3865563"/>
          <p14:tracePt t="5786" x="3767138" y="3848100"/>
          <p14:tracePt t="5787" x="3767138" y="3832225"/>
          <p14:tracePt t="5791" x="3767138" y="3814763"/>
          <p14:tracePt t="5793" x="3767138" y="3798888"/>
          <p14:tracePt t="5795" x="3767138" y="3783013"/>
          <p14:tracePt t="5797" x="3767138" y="3765550"/>
          <p14:tracePt t="5799" x="3767138" y="3749675"/>
          <p14:tracePt t="5803" x="3767138" y="3733800"/>
          <p14:tracePt t="5807" x="3767138" y="3716338"/>
          <p14:tracePt t="5809" x="3767138" y="3700463"/>
          <p14:tracePt t="5811" x="3767138" y="3684588"/>
          <p14:tracePt t="5814" x="3767138" y="3667125"/>
          <p14:tracePt t="5820" x="3767138" y="3633788"/>
          <p14:tracePt t="5826" x="3767138" y="3617913"/>
          <p14:tracePt t="5827" x="3767138" y="3602038"/>
          <p14:tracePt t="5830" x="3767138" y="3584575"/>
          <p14:tracePt t="5832" x="3767138" y="3568700"/>
          <p14:tracePt t="5836" x="3767138" y="3552825"/>
          <p14:tracePt t="5837" x="3767138" y="3535363"/>
          <p14:tracePt t="5842" x="3767138" y="3519488"/>
          <p14:tracePt t="5845" x="3767138" y="3503613"/>
          <p14:tracePt t="5847" x="3767138" y="3486150"/>
          <p14:tracePt t="5849" x="3767138" y="3470275"/>
          <p14:tracePt t="5853" x="3767138" y="3454400"/>
          <p14:tracePt t="5854" x="3767138" y="3436938"/>
          <p14:tracePt t="5858" x="3767138" y="3421063"/>
          <p14:tracePt t="5861" x="3767138" y="3403600"/>
          <p14:tracePt t="5863" x="3767138" y="3387725"/>
          <p14:tracePt t="5865" x="3767138" y="3371850"/>
          <p14:tracePt t="5870" x="3767138" y="3338513"/>
          <p14:tracePt t="5873" x="3767138" y="3322638"/>
          <p14:tracePt t="5876" x="3767138" y="3305175"/>
          <p14:tracePt t="5877" x="3767138" y="3289300"/>
          <p14:tracePt t="5879" x="3767138" y="3273425"/>
          <p14:tracePt t="5881" x="3767138" y="3255963"/>
          <p14:tracePt t="5886" x="3767138" y="3240088"/>
          <p14:tracePt t="5887" x="3767138" y="3224213"/>
          <p14:tracePt t="5890" x="3767138" y="3206750"/>
          <p14:tracePt t="5892" x="3751263" y="3190875"/>
          <p14:tracePt t="5893" x="3751263" y="3173413"/>
          <p14:tracePt t="5895" x="3751263" y="3157538"/>
          <p14:tracePt t="5899" x="3751263" y="3141663"/>
          <p14:tracePt t="5903" x="3735388" y="3108325"/>
          <p14:tracePt t="5904" x="3735388" y="3092450"/>
          <p14:tracePt t="5905" x="3717925" y="3092450"/>
          <p14:tracePt t="5908" x="3717925" y="3074988"/>
          <p14:tracePt t="5909" x="3717925" y="3059113"/>
          <p14:tracePt t="5910" x="3702050" y="3059113"/>
          <p14:tracePt t="5914" x="3686175" y="3043238"/>
          <p14:tracePt t="5916" x="3686175" y="3025775"/>
          <p14:tracePt t="5920" x="3668713" y="3009900"/>
          <p14:tracePt t="5922" x="3668713" y="2992438"/>
          <p14:tracePt t="5923" x="3652838" y="2992438"/>
          <p14:tracePt t="5926" x="3652838" y="2976563"/>
          <p14:tracePt t="5929" x="3652838" y="2960688"/>
          <p14:tracePt t="5938" x="3636963" y="2943225"/>
          <p14:tracePt t="5940" x="3619500" y="2943225"/>
          <p14:tracePt t="5942" x="3619500" y="2927350"/>
          <p14:tracePt t="5946" x="3603625" y="2911475"/>
          <p14:tracePt t="5949" x="3603625" y="2894013"/>
          <p14:tracePt t="5953" x="3586163" y="2878138"/>
          <p14:tracePt t="5958" x="3570288" y="2862263"/>
          <p14:tracePt t="5964" x="3554413" y="2862263"/>
          <p14:tracePt t="5966" x="3554413" y="2844800"/>
          <p14:tracePt t="5970" x="3554413" y="2828925"/>
          <p14:tracePt t="5973" x="3536950" y="2828925"/>
          <p14:tracePt t="5974" x="3536950" y="2813050"/>
          <p14:tracePt t="5977" x="3521075" y="2813050"/>
          <p14:tracePt t="5978" x="3521075" y="2795588"/>
          <p14:tracePt t="5981" x="3505200" y="2779713"/>
          <p14:tracePt t="5986" x="3487738" y="2779713"/>
          <p14:tracePt t="5990" x="3471863" y="2762250"/>
          <p14:tracePt t="5993" x="3471863" y="2746375"/>
          <p14:tracePt t="5994" x="3455988" y="2746375"/>
          <p14:tracePt t="5997" x="3455988" y="2730500"/>
          <p14:tracePt t="6003" x="3438525" y="2713038"/>
          <p14:tracePt t="6007" x="3422650" y="2697163"/>
          <p14:tracePt t="6011" x="3405188" y="2697163"/>
          <p14:tracePt t="6012" x="3405188" y="2681288"/>
          <p14:tracePt t="6014" x="3389313" y="2681288"/>
          <p14:tracePt t="6019" x="3373438" y="2681288"/>
          <p14:tracePt t="6024" x="3373438" y="2663825"/>
          <p14:tracePt t="6026" x="3355975" y="2663825"/>
          <p14:tracePt t="6030" x="3340100" y="2663825"/>
          <p14:tracePt t="6031" x="3340100" y="2647950"/>
          <p14:tracePt t="6037" x="3324225" y="2647950"/>
          <p14:tracePt t="6038" x="3306763" y="2647950"/>
          <p14:tracePt t="6042" x="3290888" y="2647950"/>
          <p14:tracePt t="6043" x="3290888" y="2632075"/>
          <p14:tracePt t="6046" x="3275013" y="2632075"/>
          <p14:tracePt t="6055" x="3257550" y="2632075"/>
          <p14:tracePt t="6060" x="3241675" y="2632075"/>
          <p14:tracePt t="6065" x="3224213" y="2632075"/>
          <p14:tracePt t="6070" x="3208338" y="2614613"/>
          <p14:tracePt t="6085" x="3175000" y="2614613"/>
          <p14:tracePt t="6091" x="3159125" y="2614613"/>
          <p14:tracePt t="6094" x="3143250" y="2614613"/>
          <p14:tracePt t="6097" x="3125788" y="2614613"/>
          <p14:tracePt t="6103" x="3094038" y="2614613"/>
          <p14:tracePt t="6105" x="3076575" y="2614613"/>
          <p14:tracePt t="6109" x="3076575" y="2632075"/>
          <p14:tracePt t="6110" x="3060700" y="2632075"/>
          <p14:tracePt t="6111" x="3043238" y="2632075"/>
          <p14:tracePt t="6113" x="3027363" y="2632075"/>
          <p14:tracePt t="6113" x="3027363" y="2647950"/>
          <p14:tracePt t="6114" x="3011488" y="2647950"/>
          <p14:tracePt t="6120" x="2978150" y="2663825"/>
          <p14:tracePt t="6121" x="2962275" y="2663825"/>
          <p14:tracePt t="6124" x="2928938" y="2681288"/>
          <p14:tracePt t="6125" x="2911475" y="2681288"/>
          <p14:tracePt t="6126" x="2911475" y="2697163"/>
          <p14:tracePt t="6127" x="2895600" y="2697163"/>
          <p14:tracePt t="6128" x="2879725" y="2697163"/>
          <p14:tracePt t="6129" x="2879725" y="2713038"/>
          <p14:tracePt t="6130" x="2862263" y="2713038"/>
          <p14:tracePt t="6131" x="2862263" y="2730500"/>
          <p14:tracePt t="6132" x="2846388" y="2730500"/>
          <p14:tracePt t="6136" x="2797175" y="2762250"/>
          <p14:tracePt t="6137" x="2781300" y="2762250"/>
          <p14:tracePt t="6139" x="2763838" y="2779713"/>
          <p14:tracePt t="6144" x="2698750" y="2813050"/>
          <p14:tracePt t="6145" x="2698750" y="2828925"/>
          <p14:tracePt t="6146" x="2681288" y="2828925"/>
          <p14:tracePt t="6146" x="2665413" y="2844800"/>
          <p14:tracePt t="6147" x="2649538" y="2844800"/>
          <p14:tracePt t="6148" x="2632075" y="2844800"/>
          <p14:tracePt t="6153" x="2600325" y="2878138"/>
          <p14:tracePt t="6154" x="2582863" y="2878138"/>
          <p14:tracePt t="6155" x="2566988" y="2894013"/>
          <p14:tracePt t="6158" x="2549525" y="2911475"/>
          <p14:tracePt t="6161" x="2500313" y="2943225"/>
          <p14:tracePt t="6164" x="2484438" y="2943225"/>
          <p14:tracePt t="6165" x="2484438" y="2960688"/>
          <p14:tracePt t="6166" x="2468563" y="2960688"/>
          <p14:tracePt t="6169" x="2451100" y="2976563"/>
          <p14:tracePt t="6170" x="2435225" y="2992438"/>
          <p14:tracePt t="6173" x="2419350" y="3009900"/>
          <p14:tracePt t="6174" x="2401888" y="3025775"/>
          <p14:tracePt t="6177" x="2401888" y="3043238"/>
          <p14:tracePt t="6178" x="2386013" y="3043238"/>
          <p14:tracePt t="6181" x="2368550" y="3043238"/>
          <p14:tracePt t="6182" x="2368550" y="3059113"/>
          <p14:tracePt t="6186" x="2352675" y="3074988"/>
          <p14:tracePt t="6187" x="2336800" y="3074988"/>
          <p14:tracePt t="6188" x="2336800" y="3092450"/>
          <p14:tracePt t="6190" x="2319338" y="3092450"/>
          <p14:tracePt t="6191" x="2319338" y="3108325"/>
          <p14:tracePt t="6196" x="2319338" y="3124200"/>
          <p14:tracePt t="6199" x="2303463" y="3141663"/>
          <p14:tracePt t="6204" x="2287588" y="3141663"/>
          <p14:tracePt t="6209" x="2287588" y="3157538"/>
          <p14:tracePt t="6211" x="2270125" y="3157538"/>
          <p14:tracePt t="6217" x="2270125" y="3173413"/>
          <p14:tracePt t="6220" x="2254250" y="3173413"/>
          <p14:tracePt t="6223" x="2254250" y="3190875"/>
          <p14:tracePt t="6226" x="2238375" y="3190875"/>
          <p14:tracePt t="6228" x="2238375" y="3206750"/>
          <p14:tracePt t="6232" x="2238375" y="3224213"/>
          <p14:tracePt t="6236" x="2220913" y="3224213"/>
          <p14:tracePt t="6237" x="2220913" y="3240088"/>
          <p14:tracePt t="6243" x="2220913" y="3255963"/>
          <p14:tracePt t="6245" x="2205038" y="3255963"/>
          <p14:tracePt t="6246" x="2205038" y="3273425"/>
          <p14:tracePt t="6248" x="2205038" y="3289300"/>
          <p14:tracePt t="6254" x="2187575" y="3322638"/>
          <p14:tracePt t="6258" x="2171700" y="3338513"/>
          <p14:tracePt t="6260" x="2171700" y="3371850"/>
          <p14:tracePt t="6262" x="2155825" y="3387725"/>
          <p14:tracePt t="6264" x="2155825" y="3403600"/>
          <p14:tracePt t="6267" x="2155825" y="3421063"/>
          <p14:tracePt t="6270" x="2138363" y="3436938"/>
          <p14:tracePt t="6271" x="2138363" y="3454400"/>
          <p14:tracePt t="6277" x="2138363" y="3486150"/>
          <p14:tracePt t="6278" x="2122488" y="3519488"/>
          <p14:tracePt t="6281" x="2122488" y="3535363"/>
          <p14:tracePt t="6287" x="2122488" y="3584575"/>
          <p14:tracePt t="6288" x="2122488" y="3602038"/>
          <p14:tracePt t="6290" x="2122488" y="3617913"/>
          <p14:tracePt t="6294" x="2106613" y="3633788"/>
          <p14:tracePt t="6296" x="2106613" y="3651250"/>
          <p14:tracePt t="6298" x="2106613" y="3667125"/>
          <p14:tracePt t="6304" x="2106613" y="3716338"/>
          <p14:tracePt t="6307" x="2089150" y="3716338"/>
          <p14:tracePt t="6310" x="2089150" y="3749675"/>
          <p14:tracePt t="6313" x="2089150" y="3765550"/>
          <p14:tracePt t="6315" x="2089150" y="3783013"/>
          <p14:tracePt t="6318" x="2073275" y="3783013"/>
          <p14:tracePt t="6322" x="2073275" y="3814763"/>
          <p14:tracePt t="6323" x="2073275" y="3832225"/>
          <p14:tracePt t="6329" x="2057400" y="3848100"/>
          <p14:tracePt t="6329" x="2057400" y="3865563"/>
          <p14:tracePt t="6330" x="2057400" y="3881438"/>
          <p14:tracePt t="6332" x="2057400" y="3897313"/>
          <p14:tracePt t="6337" x="2039938" y="3914775"/>
          <p14:tracePt t="6338" x="2039938" y="3930650"/>
          <p14:tracePt t="6341" x="2039938" y="3946525"/>
          <p14:tracePt t="6343" x="2039938" y="3963988"/>
          <p14:tracePt t="6344" x="2039938" y="3979863"/>
          <p14:tracePt t="6346" x="2039938" y="3995738"/>
          <p14:tracePt t="6349" x="2039938" y="4013200"/>
          <p14:tracePt t="6354" x="2024063" y="4062413"/>
          <p14:tracePt t="6356" x="2024063" y="4078288"/>
          <p14:tracePt t="6357" x="2024063" y="4095750"/>
          <p14:tracePt t="6360" x="2024063" y="4111625"/>
          <p14:tracePt t="6361" x="2024063" y="4127500"/>
          <p14:tracePt t="6363" x="2024063" y="4144963"/>
          <p14:tracePt t="6364" x="2024063" y="4160838"/>
          <p14:tracePt t="6365" x="2024063" y="4176713"/>
          <p14:tracePt t="6370" x="2024063" y="4210050"/>
          <p14:tracePt t="6371" x="2024063" y="4225925"/>
          <p14:tracePt t="6372" x="2024063" y="4243388"/>
          <p14:tracePt t="6374" x="2024063" y="4259263"/>
          <p14:tracePt t="6375" x="2024063" y="4276725"/>
          <p14:tracePt t="6376" x="2024063" y="4292600"/>
          <p14:tracePt t="6379" x="2024063" y="4308475"/>
          <p14:tracePt t="6380" x="2024063" y="4325938"/>
          <p14:tracePt t="6381" x="2024063" y="4341813"/>
          <p14:tracePt t="6382" x="2024063" y="4357688"/>
          <p14:tracePt t="6387" x="2024063" y="4391025"/>
          <p14:tracePt t="6387" x="2024063" y="4406900"/>
          <p14:tracePt t="6388" x="2024063" y="4424363"/>
          <p14:tracePt t="6389" x="2039938" y="4424363"/>
          <p14:tracePt t="6392" x="2039938" y="4456113"/>
          <p14:tracePt t="6393" x="2039938" y="4473575"/>
          <p14:tracePt t="6394" x="2057400" y="4489450"/>
          <p14:tracePt t="6395" x="2057400" y="4506913"/>
          <p14:tracePt t="6396" x="2057400" y="4522788"/>
          <p14:tracePt t="6398" x="2057400" y="4538663"/>
          <p14:tracePt t="6399" x="2073275" y="4556125"/>
          <p14:tracePt t="6403" x="2089150" y="4605338"/>
          <p14:tracePt t="6404" x="2089150" y="4621213"/>
          <p14:tracePt t="6406" x="2089150" y="4637088"/>
          <p14:tracePt t="6409" x="2106613" y="4654550"/>
          <p14:tracePt t="6410" x="2106613" y="4687888"/>
          <p14:tracePt t="6411" x="2106613" y="4703763"/>
          <p14:tracePt t="6412" x="2106613" y="4719638"/>
          <p14:tracePt t="6413" x="2122488" y="4719638"/>
          <p14:tracePt t="6414" x="2122488" y="4737100"/>
          <p14:tracePt t="6415" x="2122488" y="4752975"/>
          <p14:tracePt t="6419" x="2138363" y="4786313"/>
          <p14:tracePt t="6420" x="2138363" y="4802188"/>
          <p14:tracePt t="6421" x="2155825" y="4818063"/>
          <p14:tracePt t="6424" x="2155825" y="4851400"/>
          <p14:tracePt t="6426" x="2171700" y="4867275"/>
          <p14:tracePt t="6429" x="2171700" y="4884738"/>
          <p14:tracePt t="6430" x="2171700" y="4900613"/>
          <p14:tracePt t="6431" x="2187575" y="4900613"/>
          <p14:tracePt t="6431" x="2187575" y="4918075"/>
          <p14:tracePt t="6436" x="2205038" y="4949825"/>
          <p14:tracePt t="6438" x="2205038" y="4967288"/>
          <p14:tracePt t="6441" x="2205038" y="4983163"/>
          <p14:tracePt t="6442" x="2205038" y="4999038"/>
          <p14:tracePt t="6444" x="2205038" y="5016500"/>
          <p14:tracePt t="6446" x="2205038" y="5032375"/>
          <p14:tracePt t="6448" x="2205038" y="5048250"/>
          <p14:tracePt t="6452" x="2220913" y="5065713"/>
          <p14:tracePt t="6454" x="2220913" y="5081588"/>
          <p14:tracePt t="6458" x="2220913" y="5099050"/>
          <p14:tracePt t="6459" x="2220913" y="5114925"/>
          <p14:tracePt t="6460" x="2238375" y="5130800"/>
          <p14:tracePt t="6463" x="2238375" y="5148263"/>
          <p14:tracePt t="6470" x="2238375" y="5180013"/>
          <p14:tracePt t="6472" x="2254250" y="5197475"/>
          <p14:tracePt t="6475" x="2254250" y="5213350"/>
          <p14:tracePt t="6476" x="2254250" y="5229225"/>
          <p14:tracePt t="6478" x="2254250" y="5246688"/>
          <p14:tracePt t="6486" x="2270125" y="5278438"/>
          <p14:tracePt t="6489" x="2270125" y="5295900"/>
          <p14:tracePt t="6490" x="2270125" y="5311775"/>
          <p14:tracePt t="6492" x="2270125" y="5329238"/>
          <p14:tracePt t="6494" x="2270125" y="5345113"/>
          <p14:tracePt t="6498" x="2270125" y="5360988"/>
          <p14:tracePt t="6504" x="2287588" y="5410200"/>
          <p14:tracePt t="6506" x="2287588" y="5427663"/>
          <p14:tracePt t="6512" x="2303463" y="5443538"/>
          <p14:tracePt t="6513" x="2303463" y="5476875"/>
          <p14:tracePt t="6515" x="2303463" y="5492750"/>
          <p14:tracePt t="6519" x="2303463" y="5526088"/>
          <p14:tracePt t="6520" x="2319338" y="5526088"/>
          <p14:tracePt t="6521" x="2319338" y="5541963"/>
          <p14:tracePt t="6522" x="2319338" y="5559425"/>
          <p14:tracePt t="6526" x="2336800" y="5591175"/>
          <p14:tracePt t="6527" x="2336800" y="5608638"/>
          <p14:tracePt t="6528" x="2336800" y="5624513"/>
          <p14:tracePt t="6529" x="2352675" y="5624513"/>
          <p14:tracePt t="6531" x="2352675" y="5640388"/>
          <p14:tracePt t="6532" x="2368550" y="5657850"/>
          <p14:tracePt t="6537" x="2386013" y="5707063"/>
          <p14:tracePt t="6538" x="2386013" y="5722938"/>
          <p14:tracePt t="6542" x="2401888" y="5756275"/>
          <p14:tracePt t="6544" x="2419350" y="5772150"/>
          <p14:tracePt t="6545" x="2419350" y="5789613"/>
          <p14:tracePt t="6546" x="2435225" y="5789613"/>
          <p14:tracePt t="6547" x="2435225" y="5805488"/>
          <p14:tracePt t="6547" x="2435225" y="5821363"/>
          <p14:tracePt t="6549" x="2451100" y="5821363"/>
          <p14:tracePt t="6553" x="2468563" y="5870575"/>
          <p14:tracePt t="6554" x="2484438" y="5870575"/>
          <p14:tracePt t="6556" x="2484438" y="5888038"/>
          <p14:tracePt t="6558" x="2484438" y="5919788"/>
          <p14:tracePt t="6560" x="2500313" y="5937250"/>
          <p14:tracePt t="6561" x="2517775" y="5953125"/>
          <p14:tracePt t="6563" x="2533650" y="5970588"/>
          <p14:tracePt t="6564" x="2533650" y="5986463"/>
          <p14:tracePt t="6565" x="2549525" y="6002338"/>
          <p14:tracePt t="6570" x="2582863" y="6035675"/>
          <p14:tracePt t="6572" x="2582863" y="6069013"/>
          <p14:tracePt t="6574" x="2600325" y="6069013"/>
          <p14:tracePt t="6576" x="2616200" y="6100763"/>
          <p14:tracePt t="6577" x="2632075" y="6100763"/>
          <p14:tracePt t="6578" x="2632075" y="6118225"/>
          <p14:tracePt t="6580" x="2649538" y="6134100"/>
          <p14:tracePt t="6581" x="2649538" y="6151563"/>
          <p14:tracePt t="6582" x="2665413" y="6151563"/>
          <p14:tracePt t="6586" x="2681288" y="6183313"/>
          <p14:tracePt t="6587" x="2681288" y="6200775"/>
          <p14:tracePt t="6589" x="2698750" y="6200775"/>
          <p14:tracePt t="6591" x="2714625" y="6216650"/>
          <p14:tracePt t="6592" x="2730500" y="6232525"/>
          <p14:tracePt t="6594" x="2747963" y="6249988"/>
          <p14:tracePt t="6596" x="2747963" y="6265863"/>
          <p14:tracePt t="6597" x="2763838" y="6265863"/>
          <p14:tracePt t="6600" x="2781300" y="6281738"/>
          <p14:tracePt t="6603" x="2781300" y="6299200"/>
          <p14:tracePt t="6604" x="2797175" y="6299200"/>
          <p14:tracePt t="6606" x="2813050" y="6315075"/>
          <p14:tracePt t="6609" x="2830513" y="6330950"/>
          <p14:tracePt t="6611" x="2846388" y="6330950"/>
          <p14:tracePt t="6613" x="2862263" y="6348413"/>
          <p14:tracePt t="6618" x="2879725" y="6364288"/>
          <p14:tracePt t="6620" x="2895600" y="6364288"/>
          <p14:tracePt t="6621" x="2895600" y="6381750"/>
          <p14:tracePt t="6622" x="2911475" y="6381750"/>
          <p14:tracePt t="6625" x="2928938" y="6397625"/>
          <p14:tracePt t="6627" x="2944813" y="6397625"/>
          <p14:tracePt t="6629" x="2962275" y="6397625"/>
          <p14:tracePt t="6637" x="3011488" y="6413500"/>
          <p14:tracePt t="6638" x="3027363" y="6413500"/>
          <p14:tracePt t="6640" x="3043238" y="6413500"/>
          <p14:tracePt t="6643" x="3060700" y="6430963"/>
          <p14:tracePt t="6646" x="3076575" y="6430963"/>
          <p14:tracePt t="6647" x="3094038" y="6430963"/>
          <p14:tracePt t="6650" x="3109913" y="6446838"/>
          <p14:tracePt t="6653" x="3143250" y="6446838"/>
          <p14:tracePt t="6654" x="3159125" y="6446838"/>
          <p14:tracePt t="6659" x="3175000" y="6462713"/>
          <p14:tracePt t="6660" x="3208338" y="6462713"/>
          <p14:tracePt t="6662" x="3224213" y="6462713"/>
          <p14:tracePt t="6664" x="3241675" y="6462713"/>
          <p14:tracePt t="6665" x="3257550" y="6462713"/>
          <p14:tracePt t="6669" x="3275013" y="6480175"/>
          <p14:tracePt t="6670" x="3290888" y="6480175"/>
          <p14:tracePt t="6672" x="3306763" y="6480175"/>
          <p14:tracePt t="6673" x="3324225" y="6480175"/>
          <p14:tracePt t="6675" x="3340100" y="6480175"/>
          <p14:tracePt t="6676" x="3355975" y="6480175"/>
          <p14:tracePt t="6679" x="3373438" y="6480175"/>
          <p14:tracePt t="6681" x="3389313" y="6480175"/>
          <p14:tracePt t="6682" x="3405188" y="6480175"/>
          <p14:tracePt t="6687" x="3438525" y="6480175"/>
          <p14:tracePt t="6688" x="3455988" y="6480175"/>
          <p14:tracePt t="6689" x="3471863" y="6480175"/>
          <p14:tracePt t="6691" x="3505200" y="6480175"/>
          <p14:tracePt t="6693" x="3521075" y="6480175"/>
          <p14:tracePt t="6695" x="3536950" y="6480175"/>
          <p14:tracePt t="6698" x="3570288" y="6480175"/>
          <p14:tracePt t="6704" x="3636963" y="6480175"/>
          <p14:tracePt t="6705" x="3652838" y="6480175"/>
          <p14:tracePt t="6707" x="3668713" y="6480175"/>
          <p14:tracePt t="6712" x="3735388" y="6480175"/>
          <p14:tracePt t="6714" x="3751263" y="6480175"/>
          <p14:tracePt t="6716" x="3767138" y="6480175"/>
          <p14:tracePt t="6719" x="3833813" y="6480175"/>
          <p14:tracePt t="6722" x="3849688" y="6462713"/>
          <p14:tracePt t="6725" x="3898900" y="6462713"/>
          <p14:tracePt t="6727" x="3916363" y="6462713"/>
          <p14:tracePt t="6729" x="3932238" y="6462713"/>
          <p14:tracePt t="6730" x="3948113" y="6462713"/>
          <p14:tracePt t="6731" x="3965575" y="6462713"/>
          <p14:tracePt t="6737" x="4014788" y="6446838"/>
          <p14:tracePt t="6738" x="4030663" y="6446838"/>
          <p14:tracePt t="6741" x="4079875" y="6446838"/>
          <p14:tracePt t="6743" x="4097338" y="6446838"/>
          <p14:tracePt t="6744" x="4113213" y="6446838"/>
          <p14:tracePt t="6747" x="4129088" y="6430963"/>
          <p14:tracePt t="6748" x="4146550" y="6430963"/>
          <p14:tracePt t="6749" x="4162425" y="6430963"/>
          <p14:tracePt t="6753" x="4211638" y="6430963"/>
          <p14:tracePt t="6757" x="4244975" y="6413500"/>
          <p14:tracePt t="6759" x="4260850" y="6413500"/>
          <p14:tracePt t="6760" x="4278313" y="6413500"/>
          <p14:tracePt t="6762" x="4294188" y="6413500"/>
          <p14:tracePt t="6763" x="4310063" y="6413500"/>
          <p14:tracePt t="6769" x="4360863" y="6413500"/>
          <p14:tracePt t="6770" x="4376738" y="6413500"/>
          <p14:tracePt t="6772" x="4392613" y="6397625"/>
          <p14:tracePt t="6775" x="4410075" y="6397625"/>
          <p14:tracePt t="6776" x="4425950" y="6397625"/>
          <p14:tracePt t="6777" x="4441825" y="6381750"/>
          <p14:tracePt t="6779" x="4459288" y="6381750"/>
          <p14:tracePt t="6780" x="4475163" y="6381750"/>
          <p14:tracePt t="6782" x="4491038" y="6364288"/>
          <p14:tracePt t="6786" x="4524375" y="6364288"/>
          <p14:tracePt t="6787" x="4524375" y="6348413"/>
          <p14:tracePt t="6788" x="4541838" y="6348413"/>
          <p14:tracePt t="6790" x="4557713" y="6348413"/>
          <p14:tracePt t="6793" x="4591050" y="6330950"/>
          <p14:tracePt t="6795" x="4606925" y="6330950"/>
          <p14:tracePt t="6796" x="4606925" y="6315075"/>
          <p14:tracePt t="6797" x="4622800" y="6315075"/>
          <p14:tracePt t="6798" x="4640263" y="6315075"/>
          <p14:tracePt t="6799" x="4656138" y="6315075"/>
          <p14:tracePt t="6803" x="4689475" y="6299200"/>
          <p14:tracePt t="6806" x="4705350" y="6299200"/>
          <p14:tracePt t="6807" x="4722813" y="6281738"/>
          <p14:tracePt t="6808" x="4738688" y="6281738"/>
          <p14:tracePt t="6809" x="4754563" y="6265863"/>
          <p14:tracePt t="6810" x="4772025" y="6265863"/>
          <p14:tracePt t="6811" x="4787900" y="6249988"/>
          <p14:tracePt t="6814" x="4803775" y="6232525"/>
          <p14:tracePt t="6815" x="4821238" y="6232525"/>
          <p14:tracePt t="6819" x="4886325" y="6216650"/>
          <p14:tracePt t="6821" x="4886325" y="6200775"/>
          <p14:tracePt t="6823" x="4919663" y="6183313"/>
          <p14:tracePt t="6827" x="4968875" y="6167438"/>
          <p14:tracePt t="6829" x="5002213" y="6151563"/>
          <p14:tracePt t="6830" x="5018088" y="6134100"/>
          <p14:tracePt t="6831" x="5033963" y="6134100"/>
          <p14:tracePt t="6834" x="5051425" y="6134100"/>
          <p14:tracePt t="6837" x="5133975" y="6118225"/>
          <p14:tracePt t="6839" x="5165725" y="6100763"/>
          <p14:tracePt t="6844" x="5183188" y="6084888"/>
          <p14:tracePt t="6845" x="5248275" y="6069013"/>
          <p14:tracePt t="6847" x="5281613" y="6051550"/>
          <p14:tracePt t="6854" x="5364163" y="6035675"/>
          <p14:tracePt t="6855" x="5380038" y="6019800"/>
          <p14:tracePt t="6858" x="5413375" y="6019800"/>
          <p14:tracePt t="6861" x="5462588" y="6019800"/>
          <p14:tracePt t="6862" x="5478463" y="6019800"/>
          <p14:tracePt t="6863" x="5495925" y="6002338"/>
          <p14:tracePt t="6864" x="5511800" y="6002338"/>
          <p14:tracePt t="6865" x="5527675" y="6002338"/>
          <p14:tracePt t="6870" x="5578475" y="5970588"/>
          <p14:tracePt t="6871" x="5594350" y="5970588"/>
          <p14:tracePt t="6872" x="5610225" y="5970588"/>
          <p14:tracePt t="6875" x="5643563" y="5953125"/>
          <p14:tracePt t="6876" x="5659438" y="5953125"/>
          <p14:tracePt t="6877" x="5659438" y="5937250"/>
          <p14:tracePt t="6878" x="5676900" y="5937250"/>
          <p14:tracePt t="6880" x="5692775" y="5937250"/>
          <p14:tracePt t="6881" x="5708650" y="5937250"/>
          <p14:tracePt t="6882" x="5726113" y="5937250"/>
          <p14:tracePt t="6889" x="5791200" y="5888038"/>
          <p14:tracePt t="6890" x="5808663" y="5888038"/>
          <p14:tracePt t="6892" x="5824538" y="5888038"/>
          <p14:tracePt t="6896" x="5857875" y="5854700"/>
          <p14:tracePt t="6898" x="5889625" y="5838825"/>
          <p14:tracePt t="6903" x="5940425" y="5821363"/>
          <p14:tracePt t="6904" x="5956300" y="5805488"/>
          <p14:tracePt t="6905" x="5972175" y="5805488"/>
          <p14:tracePt t="6906" x="5989638" y="5789613"/>
          <p14:tracePt t="6909" x="6021388" y="5772150"/>
          <p14:tracePt t="6911" x="6038850" y="5756275"/>
          <p14:tracePt t="6912" x="6054725" y="5740400"/>
          <p14:tracePt t="6913" x="6070600" y="5740400"/>
          <p14:tracePt t="6914" x="6088063" y="5740400"/>
          <p14:tracePt t="6915" x="6103938" y="5722938"/>
          <p14:tracePt t="6919" x="6153150" y="5689600"/>
          <p14:tracePt t="6921" x="6186488" y="5673725"/>
          <p14:tracePt t="6922" x="6202363" y="5657850"/>
          <p14:tracePt t="6924" x="6235700" y="5640388"/>
          <p14:tracePt t="6926" x="6251575" y="5624513"/>
          <p14:tracePt t="6927" x="6269038" y="5608638"/>
          <p14:tracePt t="6928" x="6284913" y="5608638"/>
          <p14:tracePt t="6929" x="6302375" y="5591175"/>
          <p14:tracePt t="6930" x="6318250" y="5575300"/>
          <p14:tracePt t="6931" x="6351588" y="5559425"/>
          <p14:tracePt t="6937" x="6450013" y="5510213"/>
          <p14:tracePt t="6938" x="6465888" y="5492750"/>
          <p14:tracePt t="6939" x="6483350" y="5476875"/>
          <p14:tracePt t="6941" x="6515100" y="5443538"/>
          <p14:tracePt t="6943" x="6564313" y="5427663"/>
          <p14:tracePt t="6944" x="6581775" y="5410200"/>
          <p14:tracePt t="6947" x="6613525" y="5394325"/>
          <p14:tracePt t="6948" x="6664325" y="5360988"/>
          <p14:tracePt t="6953" x="6762750" y="5295900"/>
          <p14:tracePt t="6954" x="6778625" y="5278438"/>
          <p14:tracePt t="6956" x="6794500" y="5278438"/>
          <p14:tracePt t="6958" x="6845300" y="5262563"/>
          <p14:tracePt t="6961" x="6894513" y="5229225"/>
          <p14:tracePt t="6961" x="6910388" y="5213350"/>
          <p14:tracePt t="6966" x="6992938" y="5180013"/>
          <p14:tracePt t="6970" x="7075488" y="5130800"/>
          <p14:tracePt t="6971" x="7091363" y="5130800"/>
          <p14:tracePt t="6972" x="7107238" y="5114925"/>
          <p14:tracePt t="6974" x="7124700" y="5099050"/>
          <p14:tracePt t="6977" x="7173913" y="5081588"/>
          <p14:tracePt t="6978" x="7189788" y="5065713"/>
          <p14:tracePt t="6979" x="7207250" y="5065713"/>
          <p14:tracePt t="6980" x="7223125" y="5065713"/>
          <p14:tracePt t="6983" x="7239000" y="5065713"/>
          <p14:tracePt t="6986" x="7305675" y="5032375"/>
          <p14:tracePt t="6988" x="7321550" y="5032375"/>
          <p14:tracePt t="6989" x="7339013" y="5016500"/>
          <p14:tracePt t="6990" x="7354888" y="5016500"/>
          <p14:tracePt t="6991" x="7370763" y="5016500"/>
          <p14:tracePt t="6993" x="7404100" y="4999038"/>
          <p14:tracePt t="6995" x="7419975" y="4983163"/>
          <p14:tracePt t="6996" x="7437438" y="4983163"/>
          <p14:tracePt t="6997" x="7453313" y="4983163"/>
          <p14:tracePt t="6998" x="7469188" y="4967288"/>
          <p14:tracePt t="7003" x="7535863" y="4949825"/>
          <p14:tracePt t="7004" x="7551738" y="4949825"/>
          <p14:tracePt t="7007" x="7585075" y="4933950"/>
          <p14:tracePt t="7008" x="7618413" y="4933950"/>
          <p14:tracePt t="7009" x="7634288" y="4933950"/>
          <p14:tracePt t="7010" x="7650163" y="4918075"/>
          <p14:tracePt t="7011" x="7667625" y="4918075"/>
          <p14:tracePt t="7012" x="7683500" y="4918075"/>
          <p14:tracePt t="7013" x="7700963" y="4900613"/>
          <p14:tracePt t="7015" x="7716838" y="4900613"/>
          <p14:tracePt t="7019" x="7799388" y="4884738"/>
          <p14:tracePt t="7020" x="7815263" y="4884738"/>
          <p14:tracePt t="7024" x="7831138" y="4867275"/>
          <p14:tracePt t="7027" x="7913688" y="4851400"/>
          <p14:tracePt t="7028" x="7931150" y="4835525"/>
          <p14:tracePt t="7029" x="7947025" y="4835525"/>
          <p14:tracePt t="7031" x="7962900" y="4835525"/>
          <p14:tracePt t="7032" x="7980363" y="4818063"/>
          <p14:tracePt t="7033" x="7996238" y="4818063"/>
          <p14:tracePt t="7036" x="8045450" y="4802188"/>
          <p14:tracePt t="7037" x="8078788" y="4786313"/>
          <p14:tracePt t="7040" x="8128000" y="4768850"/>
          <p14:tracePt t="7043" x="8161338" y="4768850"/>
          <p14:tracePt t="7044" x="8177213" y="4768850"/>
          <p14:tracePt t="7045" x="8193088" y="4768850"/>
          <p14:tracePt t="7046" x="8210550" y="4752975"/>
          <p14:tracePt t="7047" x="8243888" y="4752975"/>
          <p14:tracePt t="7053" x="8324850" y="4719638"/>
          <p14:tracePt t="7054" x="8342313" y="4719638"/>
          <p14:tracePt t="7055" x="8342313" y="4703763"/>
          <p14:tracePt t="7057" x="8374063" y="4703763"/>
          <p14:tracePt t="7058" x="8391525" y="4687888"/>
          <p14:tracePt t="7059" x="8407400" y="4687888"/>
          <p14:tracePt t="7060" x="8424863" y="4687888"/>
          <p14:tracePt t="7061" x="8424863" y="4670425"/>
          <p14:tracePt t="7062" x="8440738" y="4670425"/>
          <p14:tracePt t="7063" x="8456613" y="4670425"/>
          <p14:tracePt t="7064" x="8474075" y="4670425"/>
          <p14:tracePt t="7065" x="8489950" y="4670425"/>
          <p14:tracePt t="7069" x="8539163" y="4654550"/>
          <p14:tracePt t="7071" x="8572500" y="4637088"/>
          <p14:tracePt t="7072" x="8588375" y="4637088"/>
          <p14:tracePt t="7073" x="8605838" y="4621213"/>
          <p14:tracePt t="7076" x="8621713" y="4621213"/>
          <p14:tracePt t="7080" x="8686800" y="4587875"/>
          <p14:tracePt t="7083" x="8704263" y="4587875"/>
          <p14:tracePt t="7088" x="8769350" y="4572000"/>
          <p14:tracePt t="7091" x="8786813" y="4556125"/>
          <p14:tracePt t="7095" x="8802688" y="4556125"/>
          <p14:tracePt t="7096" x="8836025" y="4538663"/>
          <p14:tracePt t="7098" x="8851900" y="4522788"/>
          <p14:tracePt t="7103" x="8901113" y="4506913"/>
          <p14:tracePt t="7104" x="8916988" y="4506913"/>
          <p14:tracePt t="7105" x="8916988" y="4489450"/>
          <p14:tracePt t="7108" x="8934450" y="4489450"/>
          <p14:tracePt t="7110" x="8967788" y="4489450"/>
          <p14:tracePt t="7112" x="8983663" y="4473575"/>
          <p14:tracePt t="7113" x="8999538" y="4473575"/>
          <p14:tracePt t="7119" x="9048750" y="4440238"/>
          <p14:tracePt t="7120" x="9066213" y="4440238"/>
          <p14:tracePt t="7122" x="9082088" y="4440238"/>
          <p14:tracePt t="7123" x="9097963" y="4424363"/>
          <p14:tracePt t="7125" x="9115425" y="4406900"/>
          <p14:tracePt t="7126" x="9131300" y="4406900"/>
          <p14:tracePt t="7127" x="9148763" y="4406900"/>
          <p14:tracePt t="7128" x="9164638" y="4391025"/>
          <p14:tracePt t="7129" x="9180513" y="4391025"/>
          <p14:tracePt t="7131" x="9197975" y="4391025"/>
          <p14:tracePt t="7137" x="9280525" y="4357688"/>
          <p14:tracePt t="7138" x="9296400" y="4357688"/>
          <p14:tracePt t="7143" x="9312275" y="4341813"/>
          <p14:tracePt t="7144" x="9361488" y="4325938"/>
          <p14:tracePt t="7145" x="9378950" y="4325938"/>
          <p14:tracePt t="7146" x="9394825" y="4325938"/>
          <p14:tracePt t="7147" x="9394825" y="4308475"/>
          <p14:tracePt t="7148" x="9410700" y="4308475"/>
          <p14:tracePt t="7152" x="9461500" y="4292600"/>
          <p14:tracePt t="7153" x="9477375" y="4292600"/>
          <p14:tracePt t="7156" x="9493250" y="4276725"/>
          <p14:tracePt t="7158" x="9542463" y="4259263"/>
          <p14:tracePt t="7159" x="9559925" y="4259263"/>
          <p14:tracePt t="7160" x="9575800" y="4243388"/>
          <p14:tracePt t="7162" x="9591675" y="4243388"/>
          <p14:tracePt t="7163" x="9609138" y="4225925"/>
          <p14:tracePt t="7164" x="9625013" y="4225925"/>
          <p14:tracePt t="7165" x="9642475" y="4210050"/>
          <p14:tracePt t="7170" x="9723438" y="4194175"/>
          <p14:tracePt t="7171" x="9740900" y="4194175"/>
          <p14:tracePt t="7173" x="9756775" y="4176713"/>
          <p14:tracePt t="7174" x="9772650" y="4176713"/>
          <p14:tracePt t="7176" x="9805988" y="4160838"/>
          <p14:tracePt t="7177" x="9839325" y="4144963"/>
          <p14:tracePt t="7178" x="9855200" y="4127500"/>
          <p14:tracePt t="7179" x="9888538" y="4127500"/>
          <p14:tracePt t="7180" x="9904413" y="4111625"/>
          <p14:tracePt t="7186" x="10004425" y="4078288"/>
          <p14:tracePt t="7187" x="10020300" y="4078288"/>
          <p14:tracePt t="7188" x="10036175" y="4062413"/>
          <p14:tracePt t="7190" x="10069513" y="4044950"/>
          <p14:tracePt t="7191" x="10085388" y="4044950"/>
          <p14:tracePt t="7192" x="10118725" y="4029075"/>
          <p14:tracePt t="7193" x="10134600" y="4029075"/>
          <p14:tracePt t="7194" x="10152063" y="4013200"/>
          <p14:tracePt t="7198" x="10201275" y="3995738"/>
          <p14:tracePt t="7199" x="10217150" y="3979863"/>
          <p14:tracePt t="7202" x="10283825" y="3963988"/>
          <p14:tracePt t="7203" x="10299700" y="3963988"/>
          <p14:tracePt t="7204" x="10333038" y="3946525"/>
          <p14:tracePt t="7205" x="10348913" y="3946525"/>
          <p14:tracePt t="7207" x="10366375" y="3930650"/>
          <p14:tracePt t="7209" x="10415588" y="3914775"/>
          <p14:tracePt t="7210" x="10447338" y="3897313"/>
          <p14:tracePt t="7212" x="10480675" y="3881438"/>
          <p14:tracePt t="7213" x="10514013" y="3881438"/>
          <p14:tracePt t="7214" x="10529888" y="3865563"/>
          <p14:tracePt t="7219" x="10612438" y="3832225"/>
          <p14:tracePt t="7220" x="10645775" y="3832225"/>
          <p14:tracePt t="7221" x="10661650" y="3814763"/>
          <p14:tracePt t="7224" x="10677525" y="3798888"/>
          <p14:tracePt t="7226" x="10744200" y="3783013"/>
          <p14:tracePt t="7227" x="10760075" y="3765550"/>
          <p14:tracePt t="7229" x="10777538" y="3749675"/>
          <p14:tracePt t="7230" x="10809288" y="3749675"/>
          <p14:tracePt t="7231" x="10826750" y="3749675"/>
          <p14:tracePt t="7236" x="10891838" y="3716338"/>
          <p14:tracePt t="7250" x="11072813" y="3633788"/>
          <p14:tracePt t="7272" x="11352213" y="3454400"/>
          <p14:tracePt t="7276" x="11403013" y="3421063"/>
          <p14:tracePt t="7277" x="11403013" y="3403600"/>
          <p14:tracePt t="7278" x="11418888" y="3403600"/>
          <p14:tracePt t="7279" x="11434763" y="3387725"/>
          <p14:tracePt t="7280" x="11452225" y="3387725"/>
          <p14:tracePt t="7281" x="11452225" y="3371850"/>
          <p14:tracePt t="7285" x="11501438" y="3338513"/>
          <p14:tracePt t="7288" x="11517313" y="3338513"/>
          <p14:tracePt t="7288" x="11533188" y="3305175"/>
          <p14:tracePt t="7289" x="11550650" y="3305175"/>
          <p14:tracePt t="7290" x="11550650" y="3289300"/>
          <p14:tracePt t="7291" x="11566525" y="3273425"/>
          <p14:tracePt t="7293" x="11583988" y="3273425"/>
          <p14:tracePt t="7293" x="11599863" y="3255963"/>
          <p14:tracePt t="7294" x="11615738" y="3255963"/>
          <p14:tracePt t="7295" x="11615738" y="3240088"/>
          <p14:tracePt t="7296" x="11633200" y="3224213"/>
          <p14:tracePt t="7297" x="11649075" y="3224213"/>
          <p14:tracePt t="7302" x="11682413" y="3173413"/>
          <p14:tracePt t="7304" x="11698288" y="3173413"/>
          <p14:tracePt t="7305" x="11714163" y="3157538"/>
          <p14:tracePt t="7307" x="11731625" y="3141663"/>
          <p14:tracePt t="7309" x="11731625" y="3124200"/>
          <p14:tracePt t="7310" x="11747500" y="3108325"/>
          <p14:tracePt t="7311" x="11764963" y="3108325"/>
          <p14:tracePt t="7312" x="11764963" y="3092450"/>
          <p14:tracePt t="7313" x="11780838" y="3092450"/>
          <p14:tracePt t="7314" x="11796713" y="3074988"/>
          <p14:tracePt t="7319" x="11830050" y="3043238"/>
          <p14:tracePt t="7322" x="11845925" y="3025775"/>
          <p14:tracePt t="7323" x="11863388" y="3009900"/>
          <p14:tracePt t="7324" x="11879263" y="3009900"/>
          <p14:tracePt t="7325" x="11879263" y="2992438"/>
          <p14:tracePt t="7326" x="11895138" y="2992438"/>
          <p14:tracePt t="7327" x="11895138" y="2976563"/>
          <p14:tracePt t="7328" x="11912600" y="2976563"/>
          <p14:tracePt t="7329" x="11928475" y="2976563"/>
          <p14:tracePt t="7331" x="11928475" y="2960688"/>
          <p14:tracePt t="7335" x="11961813" y="2927350"/>
          <p14:tracePt t="7336" x="11977688" y="2911475"/>
          <p14:tracePt t="7339" x="11995150" y="2894013"/>
          <p14:tracePt t="7341" x="12011025" y="2878138"/>
          <p14:tracePt t="7342" x="12026900" y="2878138"/>
          <p14:tracePt t="7345" x="12026900" y="2862263"/>
          <p14:tracePt t="7346" x="12044363" y="2862263"/>
          <p14:tracePt t="7347" x="12044363" y="2844800"/>
          <p14:tracePt t="7348" x="12060238" y="2844800"/>
          <p14:tracePt t="7352" x="12093575" y="2813050"/>
          <p14:tracePt t="7353" x="12093575" y="2795588"/>
          <p14:tracePt t="7357" x="12109450" y="2795588"/>
          <p14:tracePt t="7358" x="12126913" y="2779713"/>
          <p14:tracePt t="7359" x="12126913" y="2762250"/>
          <p14:tracePt t="7361" x="12126913" y="2746375"/>
          <p14:tracePt t="7362" x="12142788" y="2746375"/>
          <p14:tracePt t="7363" x="12142788" y="2730500"/>
          <p14:tracePt t="7365" x="12158663" y="2713038"/>
          <p14:tracePt t="7368" x="12176125" y="2697163"/>
          <p14:tracePt t="7696" x="12158663" y="1381125"/>
          <p14:tracePt t="7700" x="12142788" y="1365250"/>
          <p14:tracePt t="7702" x="12142788" y="1347788"/>
          <p14:tracePt t="7704" x="12126913" y="1347788"/>
          <p14:tracePt t="7706" x="12109450" y="1347788"/>
          <p14:tracePt t="7708" x="12093575" y="1331913"/>
          <p14:tracePt t="7711" x="12076113" y="1316038"/>
          <p14:tracePt t="7713" x="12060238" y="1316038"/>
          <p14:tracePt t="7714" x="12060238" y="1298575"/>
          <p14:tracePt t="7718" x="12044363" y="1282700"/>
          <p14:tracePt t="7721" x="12026900" y="1282700"/>
          <p14:tracePt t="7724" x="12011025" y="1266825"/>
          <p14:tracePt t="7724" x="11995150" y="1266825"/>
          <p14:tracePt t="7726" x="11977688" y="1266825"/>
          <p14:tracePt t="7727" x="11977688" y="1249363"/>
          <p14:tracePt t="7728" x="11961813" y="1249363"/>
          <p14:tracePt t="7730" x="11961813" y="1233488"/>
          <p14:tracePt t="7731" x="11945938" y="1233488"/>
          <p14:tracePt t="7735" x="11928475" y="1217613"/>
          <p14:tracePt t="7738" x="11912600" y="1200150"/>
          <p14:tracePt t="7741" x="11895138" y="1184275"/>
          <p14:tracePt t="7742" x="11879263" y="1184275"/>
          <p14:tracePt t="7743" x="11879263" y="1168400"/>
          <p14:tracePt t="7745" x="11863388" y="1168400"/>
          <p14:tracePt t="7747" x="11845925" y="1168400"/>
          <p14:tracePt t="7751" x="11845925" y="1150938"/>
          <p14:tracePt t="7752" x="11830050" y="1150938"/>
          <p14:tracePt t="7755" x="11814175" y="1135063"/>
          <p14:tracePt t="7757" x="11796713" y="1117600"/>
          <p14:tracePt t="7760" x="11780838" y="1117600"/>
          <p14:tracePt t="7761" x="11780838" y="1101725"/>
          <p14:tracePt t="7762" x="11764963" y="1101725"/>
          <p14:tracePt t="7768" x="11747500" y="1068388"/>
          <p14:tracePt t="7770" x="11731625" y="1068388"/>
          <p14:tracePt t="7774" x="11714163" y="1068388"/>
          <p14:tracePt t="7776" x="11698288" y="1068388"/>
          <p14:tracePt t="7777" x="11698288" y="1052513"/>
          <p14:tracePt t="7778" x="11682413" y="1052513"/>
          <p14:tracePt t="7779" x="11664950" y="1036638"/>
          <p14:tracePt t="7785" x="11649075" y="1019175"/>
          <p14:tracePt t="7786" x="11633200" y="1019175"/>
          <p14:tracePt t="7787" x="11633200" y="1003300"/>
          <p14:tracePt t="7791" x="11599863" y="987425"/>
          <p14:tracePt t="7792" x="11583988" y="987425"/>
          <p14:tracePt t="7794" x="11566525" y="969963"/>
          <p14:tracePt t="7797" x="11550650" y="969963"/>
          <p14:tracePt t="7802" x="11517313" y="954088"/>
          <p14:tracePt t="7803" x="11501438" y="954088"/>
          <p14:tracePt t="7804" x="11483975" y="954088"/>
          <p14:tracePt t="7805" x="11483975" y="938213"/>
          <p14:tracePt t="7807" x="11468100" y="938213"/>
          <p14:tracePt t="7809" x="11452225" y="920750"/>
          <p14:tracePt t="7810" x="11434763" y="920750"/>
          <p14:tracePt t="7812" x="11418888" y="920750"/>
          <p14:tracePt t="7812" x="11418888" y="904875"/>
          <p14:tracePt t="7814" x="11403013" y="904875"/>
          <p14:tracePt t="7819" x="11352213" y="887413"/>
          <p14:tracePt t="7821" x="11336338" y="887413"/>
          <p14:tracePt t="7822" x="11320463" y="871538"/>
          <p14:tracePt t="7823" x="11303000" y="871538"/>
          <p14:tracePt t="7825" x="11287125" y="871538"/>
          <p14:tracePt t="7825" x="11271250" y="871538"/>
          <p14:tracePt t="7828" x="11253788" y="871538"/>
          <p14:tracePt t="7829" x="11237913" y="855663"/>
          <p14:tracePt t="7831" x="11222038" y="855663"/>
          <p14:tracePt t="7835" x="11171238" y="838200"/>
          <p14:tracePt t="7839" x="11139488" y="838200"/>
          <p14:tracePt t="7842" x="11090275" y="822325"/>
          <p14:tracePt t="7844" x="11072813" y="822325"/>
          <p14:tracePt t="7845" x="11056938" y="806450"/>
          <p14:tracePt t="7846" x="11039475" y="806450"/>
          <p14:tracePt t="7847" x="11023600" y="806450"/>
          <p14:tracePt t="7847" x="11007725" y="806450"/>
          <p14:tracePt t="7852" x="10974388" y="788988"/>
          <p14:tracePt t="7853" x="10958513" y="788988"/>
          <p14:tracePt t="7854" x="10941050" y="788988"/>
          <p14:tracePt t="7855" x="10925175" y="788988"/>
          <p14:tracePt t="7856" x="10909300" y="773113"/>
          <p14:tracePt t="7859" x="10891838" y="773113"/>
          <p14:tracePt t="7860" x="10858500" y="773113"/>
          <p14:tracePt t="7861" x="10842625" y="773113"/>
          <p14:tracePt t="7863" x="10826750" y="773113"/>
          <p14:tracePt t="7864" x="10809288" y="773113"/>
          <p14:tracePt t="7869" x="10744200" y="757238"/>
          <p14:tracePt t="7870" x="10728325" y="757238"/>
          <p14:tracePt t="7871" x="10710863" y="757238"/>
          <p14:tracePt t="7874" x="10677525" y="757238"/>
          <p14:tracePt t="7874" x="10661650" y="739775"/>
          <p14:tracePt t="7875" x="10645775" y="739775"/>
          <p14:tracePt t="7877" x="10628313" y="739775"/>
          <p14:tracePt t="7878" x="10612438" y="739775"/>
          <p14:tracePt t="7884" x="10579100" y="739775"/>
          <p14:tracePt t="7900" x="10283825" y="723900"/>
          <p14:tracePt t="7901" x="10234613" y="723900"/>
          <p14:tracePt t="7902" x="10217150" y="723900"/>
          <p14:tracePt t="7904" x="10167938" y="723900"/>
          <p14:tracePt t="7906" x="10134600" y="723900"/>
          <p14:tracePt t="7908" x="10085388" y="723900"/>
          <p14:tracePt t="7909" x="10069513" y="723900"/>
          <p14:tracePt t="7910" x="10036175" y="723900"/>
          <p14:tracePt t="7912" x="10020300" y="723900"/>
          <p14:tracePt t="7913" x="9986963" y="723900"/>
          <p14:tracePt t="7914" x="9971088" y="723900"/>
          <p14:tracePt t="7918" x="9888538" y="723900"/>
          <p14:tracePt t="7919" x="9855200" y="723900"/>
          <p14:tracePt t="7920" x="9839325" y="723900"/>
          <p14:tracePt t="7921" x="9805988" y="723900"/>
          <p14:tracePt t="7924" x="9740900" y="723900"/>
          <p14:tracePt t="7925" x="9723438" y="723900"/>
          <p14:tracePt t="7926" x="9691688" y="723900"/>
          <p14:tracePt t="7927" x="9658350" y="723900"/>
          <p14:tracePt t="7928" x="9642475" y="723900"/>
          <p14:tracePt t="7929" x="9609138" y="723900"/>
          <p14:tracePt t="7930" x="9575800" y="723900"/>
          <p14:tracePt t="7935" x="9461500" y="739775"/>
          <p14:tracePt t="7936" x="9428163" y="739775"/>
          <p14:tracePt t="7937" x="9410700" y="739775"/>
          <p14:tracePt t="7938" x="9378950" y="739775"/>
          <p14:tracePt t="7940" x="9361488" y="739775"/>
          <p14:tracePt t="7942" x="9280525" y="757238"/>
          <p14:tracePt t="7943" x="9247188" y="757238"/>
          <p14:tracePt t="7943" x="9229725" y="757238"/>
          <p14:tracePt t="7944" x="9197975" y="757238"/>
          <p14:tracePt t="7945" x="9164638" y="773113"/>
          <p14:tracePt t="7946" x="9131300" y="773113"/>
          <p14:tracePt t="7948" x="9115425" y="773113"/>
          <p14:tracePt t="7951" x="9032875" y="788988"/>
          <p14:tracePt t="7952" x="8999538" y="788988"/>
          <p14:tracePt t="7953" x="8983663" y="788988"/>
          <p14:tracePt t="7954" x="8950325" y="806450"/>
          <p14:tracePt t="7955" x="8916988" y="806450"/>
          <p14:tracePt t="7955" x="8885238" y="806450"/>
          <p14:tracePt t="7956" x="8867775" y="822325"/>
          <p14:tracePt t="7957" x="8851900" y="822325"/>
          <p14:tracePt t="7959" x="8818563" y="822325"/>
          <p14:tracePt t="7960" x="8786813" y="822325"/>
          <p14:tracePt t="7961" x="8753475" y="838200"/>
          <p14:tracePt t="7962" x="8736013" y="838200"/>
          <p14:tracePt t="7963" x="8704263" y="838200"/>
          <p14:tracePt t="7964" x="8670925" y="855663"/>
          <p14:tracePt t="7968" x="8555038" y="871538"/>
          <p14:tracePt t="7969" x="8523288" y="871538"/>
          <p14:tracePt t="7970" x="8523288" y="887413"/>
          <p14:tracePt t="7971" x="8489950" y="887413"/>
          <p14:tracePt t="7972" x="8456613" y="904875"/>
          <p14:tracePt t="7973" x="8424863" y="904875"/>
          <p14:tracePt t="7973" x="8407400" y="904875"/>
          <p14:tracePt t="7975" x="8374063" y="920750"/>
          <p14:tracePt t="7976" x="8342313" y="920750"/>
          <p14:tracePt t="7977" x="8324850" y="920750"/>
          <p14:tracePt t="7978" x="8293100" y="920750"/>
          <p14:tracePt t="7980" x="8259763" y="920750"/>
          <p14:tracePt t="7981" x="8226425" y="954088"/>
          <p14:tracePt t="7984" x="8143875" y="969963"/>
          <p14:tracePt t="7985" x="8128000" y="969963"/>
          <p14:tracePt t="7986" x="8094663" y="969963"/>
          <p14:tracePt t="7987" x="8078788" y="969963"/>
          <p14:tracePt t="7989" x="8062913" y="969963"/>
          <p14:tracePt t="7990" x="8012113" y="987425"/>
          <p14:tracePt t="7991" x="7980363" y="987425"/>
          <p14:tracePt t="7992" x="7962900" y="1003300"/>
          <p14:tracePt t="7994" x="7913688" y="1019175"/>
          <p14:tracePt t="7995" x="7897813" y="1019175"/>
          <p14:tracePt t="7996" x="7881938" y="1019175"/>
          <p14:tracePt t="7996" x="7848600" y="1036638"/>
          <p14:tracePt t="7998" x="7831138" y="1036638"/>
          <p14:tracePt t="8001" x="7750175" y="1068388"/>
          <p14:tracePt t="8003" x="7732713" y="1085850"/>
          <p14:tracePt t="8004" x="7700963" y="1085850"/>
          <p14:tracePt t="8006" x="7650163" y="1101725"/>
          <p14:tracePt t="8007" x="7634288" y="1101725"/>
          <p14:tracePt t="8008" x="7618413" y="1101725"/>
          <p14:tracePt t="8009" x="7600950" y="1117600"/>
          <p14:tracePt t="8010" x="7569200" y="1117600"/>
          <p14:tracePt t="8010" x="7551738" y="1135063"/>
          <p14:tracePt t="8012" x="7535863" y="1135063"/>
          <p14:tracePt t="8013" x="7502525" y="1150938"/>
          <p14:tracePt t="8017" x="7437438" y="1184275"/>
          <p14:tracePt t="8018" x="7404100" y="1184275"/>
          <p14:tracePt t="8019" x="7388225" y="1200150"/>
          <p14:tracePt t="8020" x="7370763" y="1200150"/>
          <p14:tracePt t="8021" x="7354888" y="1217613"/>
          <p14:tracePt t="8023" x="7321550" y="1217613"/>
          <p14:tracePt t="8024" x="7305675" y="1233488"/>
          <p14:tracePt t="8025" x="7272338" y="1249363"/>
          <p14:tracePt t="8026" x="7256463" y="1249363"/>
          <p14:tracePt t="8027" x="7239000" y="1266825"/>
          <p14:tracePt t="8028" x="7223125" y="1282700"/>
          <p14:tracePt t="8028" x="7207250" y="1282700"/>
          <p14:tracePt t="8029" x="7189788" y="1298575"/>
          <p14:tracePt t="8031" x="7173913" y="1316038"/>
          <p14:tracePt t="8034" x="7107238" y="1347788"/>
          <p14:tracePt t="8036" x="7091363" y="1347788"/>
          <p14:tracePt t="8037" x="7075488" y="1365250"/>
          <p14:tracePt t="8038" x="7042150" y="1381125"/>
          <p14:tracePt t="8039" x="7026275" y="1381125"/>
          <p14:tracePt t="8040" x="7008813" y="1398588"/>
          <p14:tracePt t="8041" x="6992938" y="1414463"/>
          <p14:tracePt t="8042" x="6992938" y="1430338"/>
          <p14:tracePt t="8043" x="6975475" y="1430338"/>
          <p14:tracePt t="8044" x="6943725" y="1447800"/>
          <p14:tracePt t="8045" x="6926263" y="1463675"/>
          <p14:tracePt t="8046" x="6910388" y="1463675"/>
          <p14:tracePt t="8047" x="6894513" y="1479550"/>
          <p14:tracePt t="8051" x="6827838" y="1528763"/>
          <p14:tracePt t="8052" x="6811963" y="1546225"/>
          <p14:tracePt t="8054" x="6794500" y="1562100"/>
          <p14:tracePt t="8054" x="6778625" y="1562100"/>
          <p14:tracePt t="8057" x="6729413" y="1611313"/>
          <p14:tracePt t="8058" x="6713538" y="1628775"/>
          <p14:tracePt t="8059" x="6696075" y="1644650"/>
          <p14:tracePt t="8059" x="6680200" y="1660525"/>
          <p14:tracePt t="8060" x="6664325" y="1677988"/>
          <p14:tracePt t="8062" x="6630988" y="1677988"/>
          <p14:tracePt t="8062" x="6630988" y="1693863"/>
          <p14:tracePt t="8064" x="6613525" y="1709738"/>
          <p14:tracePt t="8067" x="6548438" y="1758950"/>
          <p14:tracePt t="8068" x="6532563" y="1776413"/>
          <p14:tracePt t="8070" x="6515100" y="1792288"/>
          <p14:tracePt t="8072" x="6499225" y="1809750"/>
          <p14:tracePt t="8074" x="6432550" y="1858963"/>
          <p14:tracePt t="8075" x="6416675" y="1874838"/>
          <p14:tracePt t="8076" x="6383338" y="1890713"/>
          <p14:tracePt t="8077" x="6367463" y="1908175"/>
          <p14:tracePt t="8079" x="6334125" y="1924050"/>
          <p14:tracePt t="8080" x="6318250" y="1939925"/>
          <p14:tracePt t="8082" x="6302375" y="1957388"/>
          <p14:tracePt t="8084" x="6235700" y="2006600"/>
          <p14:tracePt t="8085" x="6235700" y="2022475"/>
          <p14:tracePt t="8086" x="6202363" y="2022475"/>
          <p14:tracePt t="8087" x="6186488" y="2039938"/>
          <p14:tracePt t="8088" x="6170613" y="2055813"/>
          <p14:tracePt t="8089" x="6153150" y="2071688"/>
          <p14:tracePt t="8090" x="6121400" y="2089150"/>
          <p14:tracePt t="8091" x="6103938" y="2120900"/>
          <p14:tracePt t="8092" x="6088063" y="2138363"/>
          <p14:tracePt t="8092" x="6070600" y="2154238"/>
          <p14:tracePt t="8093" x="6054725" y="2170113"/>
          <p14:tracePt t="8095" x="6038850" y="2187575"/>
          <p14:tracePt t="8096" x="6021388" y="2187575"/>
          <p14:tracePt t="8096" x="5989638" y="2203450"/>
          <p14:tracePt t="8100" x="5940425" y="2252663"/>
          <p14:tracePt t="8102" x="5907088" y="2286000"/>
          <p14:tracePt t="8103" x="5889625" y="2319338"/>
          <p14:tracePt t="8104" x="5857875" y="2335213"/>
          <p14:tracePt t="8105" x="5840413" y="2351088"/>
          <p14:tracePt t="8108" x="5775325" y="2401888"/>
          <p14:tracePt t="8109" x="5759450" y="2417763"/>
          <p14:tracePt t="8110" x="5759450" y="2433638"/>
          <p14:tracePt t="8111" x="5726113" y="2451100"/>
          <p14:tracePt t="8112" x="5708650" y="2466975"/>
          <p14:tracePt t="8113" x="5692775" y="2500313"/>
          <p14:tracePt t="8114" x="5676900" y="2516188"/>
          <p14:tracePt t="8119" x="5561013" y="2598738"/>
          <p14:tracePt t="8120" x="5561013" y="2614613"/>
          <p14:tracePt t="8125" x="5495925" y="2681288"/>
          <p14:tracePt t="8127" x="5429250" y="2746375"/>
          <p14:tracePt t="8128" x="5413375" y="2762250"/>
          <p14:tracePt t="8129" x="5380038" y="2779713"/>
          <p14:tracePt t="8130" x="5364163" y="2813050"/>
          <p14:tracePt t="8131" x="5346700" y="2828925"/>
          <p14:tracePt t="8135" x="5265738" y="2894013"/>
          <p14:tracePt t="8136" x="5248275" y="2911475"/>
          <p14:tracePt t="8138" x="5232400" y="2927350"/>
          <p14:tracePt t="8141" x="5149850" y="3009900"/>
          <p14:tracePt t="8142" x="5116513" y="3043238"/>
          <p14:tracePt t="8143" x="5100638" y="3043238"/>
          <p14:tracePt t="8144" x="5100638" y="3059113"/>
          <p14:tracePt t="8145" x="5067300" y="3074988"/>
          <p14:tracePt t="8146" x="5051425" y="3108325"/>
          <p14:tracePt t="8147" x="5033963" y="3124200"/>
          <p14:tracePt t="8151" x="4935538" y="3206750"/>
          <p14:tracePt t="8152" x="4919663" y="3206750"/>
          <p14:tracePt t="8153" x="4919663" y="3224213"/>
          <p14:tracePt t="8154" x="4886325" y="3240088"/>
          <p14:tracePt t="8155" x="4870450" y="3255963"/>
          <p14:tracePt t="8156" x="4852988" y="3273425"/>
          <p14:tracePt t="8157" x="4821238" y="3289300"/>
          <p14:tracePt t="8158" x="4803775" y="3305175"/>
          <p14:tracePt t="8159" x="4787900" y="3338513"/>
          <p14:tracePt t="8160" x="4754563" y="3354388"/>
          <p14:tracePt t="8161" x="4738688" y="3371850"/>
          <p14:tracePt t="8163" x="4722813" y="3387725"/>
          <p14:tracePt t="8164" x="4689475" y="3403600"/>
          <p14:tracePt t="8168" x="4606925" y="3470275"/>
          <p14:tracePt t="8169" x="4606925" y="3486150"/>
          <p14:tracePt t="8171" x="4591050" y="3486150"/>
          <p14:tracePt t="8174" x="4524375" y="3535363"/>
          <p14:tracePt t="8177" x="4475163" y="3584575"/>
          <p14:tracePt t="8179" x="4425950" y="3617913"/>
          <p14:tracePt t="8180" x="4410075" y="3633788"/>
          <p14:tracePt t="8181" x="4392613" y="3651250"/>
          <p14:tracePt t="8185" x="4327525" y="3700463"/>
          <p14:tracePt t="8188" x="4278313" y="3749675"/>
          <p14:tracePt t="8189" x="4244975" y="3765550"/>
          <p14:tracePt t="8190" x="4244975" y="3783013"/>
          <p14:tracePt t="8191" x="4229100" y="3798888"/>
          <p14:tracePt t="8192" x="4211638" y="3798888"/>
          <p14:tracePt t="8193" x="4195763" y="3814763"/>
          <p14:tracePt t="8193" x="4179888" y="3832225"/>
          <p14:tracePt t="8195" x="4162425" y="3848100"/>
          <p14:tracePt t="8196" x="4146550" y="3881438"/>
          <p14:tracePt t="8197" x="4129088" y="3897313"/>
          <p14:tracePt t="8201" x="4079875" y="3946525"/>
          <p14:tracePt t="8202" x="4064000" y="3963988"/>
          <p14:tracePt t="8203" x="4048125" y="3979863"/>
          <p14:tracePt t="8205" x="4048125" y="3995738"/>
          <p14:tracePt t="8205" x="4030663" y="4013200"/>
          <p14:tracePt t="8206" x="4014788" y="4013200"/>
          <p14:tracePt t="8207" x="3998913" y="4029075"/>
          <p14:tracePt t="8208" x="3981450" y="4029075"/>
          <p14:tracePt t="8209" x="3965575" y="4044950"/>
          <p14:tracePt t="8210" x="3948113" y="4062413"/>
          <p14:tracePt t="8211" x="3948113" y="4078288"/>
          <p14:tracePt t="8212" x="3932238" y="4095750"/>
          <p14:tracePt t="8213" x="3916363" y="4111625"/>
          <p14:tracePt t="8214" x="3898900" y="4111625"/>
          <p14:tracePt t="8218" x="3849688" y="4176713"/>
          <p14:tracePt t="8219" x="3849688" y="4194175"/>
          <p14:tracePt t="8220" x="3833813" y="4194175"/>
          <p14:tracePt t="8221" x="3817938" y="4210050"/>
          <p14:tracePt t="8222" x="3800475" y="4210050"/>
          <p14:tracePt t="8223" x="3784600" y="4225925"/>
          <p14:tracePt t="8223" x="3767138" y="4243388"/>
          <p14:tracePt t="8225" x="3767138" y="4259263"/>
          <p14:tracePt t="8225" x="3751263" y="4259263"/>
          <p14:tracePt t="8226" x="3751263" y="4276725"/>
          <p14:tracePt t="8227" x="3735388" y="4292600"/>
          <p14:tracePt t="8229" x="3735388" y="4308475"/>
          <p14:tracePt t="8230" x="3717925" y="4308475"/>
          <p14:tracePt t="8232" x="3702050" y="4308475"/>
          <p14:tracePt t="8235" x="3652838" y="4357688"/>
          <p14:tracePt t="8236" x="3652838" y="4375150"/>
          <p14:tracePt t="8237" x="3652838" y="4391025"/>
          <p14:tracePt t="8238" x="3636963" y="4391025"/>
          <p14:tracePt t="8240" x="3619500" y="4406900"/>
          <p14:tracePt t="8242" x="3603625" y="4424363"/>
          <p14:tracePt t="8243" x="3586163" y="4440238"/>
          <p14:tracePt t="8245" x="3570288" y="4456113"/>
          <p14:tracePt t="8246" x="3554413" y="4473575"/>
          <p14:tracePt t="8247" x="3554413" y="4489450"/>
          <p14:tracePt t="8251" x="3536950" y="4506913"/>
          <p14:tracePt t="8252" x="3521075" y="4522788"/>
          <p14:tracePt t="8253" x="3521075" y="4538663"/>
          <p14:tracePt t="8254" x="3505200" y="4538663"/>
          <p14:tracePt t="8255" x="3487738" y="4556125"/>
          <p14:tracePt t="8257" x="3471863" y="4572000"/>
          <p14:tracePt t="8258" x="3471863" y="4587875"/>
          <p14:tracePt t="8260" x="3471863" y="4605338"/>
          <p14:tracePt t="8261" x="3455988" y="4605338"/>
          <p14:tracePt t="8262" x="3455988" y="4621213"/>
          <p14:tracePt t="8263" x="3438525" y="4637088"/>
          <p14:tracePt t="8269" x="3389313" y="4687888"/>
          <p14:tracePt t="8270" x="3373438" y="4687888"/>
          <p14:tracePt t="8271" x="3373438" y="4703763"/>
          <p14:tracePt t="8272" x="3373438" y="4719638"/>
          <p14:tracePt t="8274" x="3355975" y="4737100"/>
          <p14:tracePt t="8275" x="3355975" y="4752975"/>
          <p14:tracePt t="8276" x="3340100" y="4752975"/>
          <p14:tracePt t="8277" x="3340100" y="4768850"/>
          <p14:tracePt t="8277" x="3340100" y="4786313"/>
          <p14:tracePt t="8278" x="3324225" y="4786313"/>
          <p14:tracePt t="8281" x="3306763" y="4802188"/>
          <p14:tracePt t="8284" x="3290888" y="4835525"/>
          <p14:tracePt t="8285" x="3275013" y="4851400"/>
          <p14:tracePt t="8288" x="3275013" y="4867275"/>
          <p14:tracePt t="8290" x="3257550" y="4884738"/>
          <p14:tracePt t="8292" x="3257550" y="4900613"/>
          <p14:tracePt t="8293" x="3241675" y="4918075"/>
          <p14:tracePt t="8295" x="3241675" y="4933950"/>
          <p14:tracePt t="8296" x="3224213" y="4933950"/>
          <p14:tracePt t="8297" x="3224213" y="4949825"/>
          <p14:tracePt t="8300" x="3208338" y="4967288"/>
          <p14:tracePt t="8301" x="3192463" y="4967288"/>
          <p14:tracePt t="8302" x="3192463" y="4983163"/>
          <p14:tracePt t="8305" x="3175000" y="4999038"/>
          <p14:tracePt t="8306" x="3175000" y="5016500"/>
          <p14:tracePt t="8306" x="3175000" y="5032375"/>
          <p14:tracePt t="8309" x="3175000" y="5048250"/>
          <p14:tracePt t="8309" x="3159125" y="5048250"/>
          <p14:tracePt t="8310" x="3159125" y="5065713"/>
          <p14:tracePt t="8314" x="3143250" y="5065713"/>
          <p14:tracePt t="8317" x="3143250" y="5099050"/>
          <p14:tracePt t="8318" x="3125788" y="5099050"/>
          <p14:tracePt t="8320" x="3125788" y="5114925"/>
          <p14:tracePt t="8322" x="3109913" y="5130800"/>
          <p14:tracePt t="8324" x="3109913" y="5148263"/>
          <p14:tracePt t="8326" x="3109913" y="5164138"/>
          <p14:tracePt t="8327" x="3094038" y="5164138"/>
          <p14:tracePt t="8336" x="3076575" y="5197475"/>
          <p14:tracePt t="8339" x="3076575" y="5213350"/>
          <p14:tracePt t="8342" x="3076575" y="5229225"/>
          <p14:tracePt t="8345" x="3076575" y="5246688"/>
          <p14:tracePt t="8351" x="3060700" y="5262563"/>
          <p14:tracePt t="8362" x="3060700" y="5278438"/>
          <p14:tracePt t="8367" x="3043238" y="5278438"/>
          <p14:tracePt t="8369" x="3043238" y="5295900"/>
          <p14:tracePt t="8376" x="3043238" y="5311775"/>
          <p14:tracePt t="8384" x="3043238" y="5329238"/>
          <p14:tracePt t="8388" x="3027363" y="5329238"/>
          <p14:tracePt t="8389" x="3027363" y="5345113"/>
          <p14:tracePt t="8394" x="3027363" y="5360988"/>
          <p14:tracePt t="8403" x="3027363" y="5378450"/>
          <p14:tracePt t="8407" x="3011488" y="5394325"/>
          <p14:tracePt t="8411" x="3011488" y="5410200"/>
          <p14:tracePt t="8418" x="3011488" y="5427663"/>
          <p14:tracePt t="8419" x="3011488" y="5443538"/>
          <p14:tracePt t="8423" x="2994025" y="5443538"/>
          <p14:tracePt t="8425" x="2994025" y="5459413"/>
          <p14:tracePt t="8434" x="2994025" y="5476875"/>
          <p14:tracePt t="8439" x="2994025" y="5492750"/>
          <p14:tracePt t="8444" x="2994025" y="5510213"/>
          <p14:tracePt t="8450" x="2994025" y="5526088"/>
          <p14:tracePt t="8454" x="2978150" y="5526088"/>
          <p14:tracePt t="8456" x="2978150" y="5541963"/>
          <p14:tracePt t="8469" x="2978150" y="5559425"/>
          <p14:tracePt t="8470" x="2962275" y="5559425"/>
          <p14:tracePt t="8476" x="2962275" y="5575300"/>
          <p14:tracePt t="8485" x="2962275" y="5591175"/>
          <p14:tracePt t="8497" x="2944813" y="5591175"/>
          <p14:tracePt t="8500" x="2944813" y="5608638"/>
          <p14:tracePt t="8528" x="2944813" y="5624513"/>
          <p14:tracePt t="8538" x="2928938" y="5640388"/>
          <p14:tracePt t="8552" x="2928938" y="5657850"/>
          <p14:tracePt t="8554" x="2911475" y="5673725"/>
          <p14:tracePt t="8559" x="2911475" y="5689600"/>
          <p14:tracePt t="8565" x="2911475" y="5707063"/>
          <p14:tracePt t="8570" x="2895600" y="5722938"/>
          <p14:tracePt t="8576" x="2895600" y="5740400"/>
          <p14:tracePt t="8592" x="2895600" y="5756275"/>
          <p14:tracePt t="8604" x="2895600" y="5772150"/>
          <p14:tracePt t="8608" x="2879725" y="5772150"/>
          <p14:tracePt t="8623" x="2879725" y="5789613"/>
          <p14:tracePt t="8634" x="2862263" y="5789613"/>
          <p14:tracePt t="8639" x="2862263" y="5805488"/>
          <p14:tracePt t="8644" x="2846388" y="5805488"/>
          <p14:tracePt t="8650" x="2846388" y="5821363"/>
          <p14:tracePt t="8652" x="2830513" y="5821363"/>
          <p14:tracePt t="8656" x="2830513" y="5838825"/>
          <p14:tracePt t="8658" x="2813050" y="5838825"/>
          <p14:tracePt t="8662" x="2797175" y="5838825"/>
          <p14:tracePt t="8668" x="2797175" y="5854700"/>
          <p14:tracePt t="8670" x="2781300" y="5854700"/>
          <p14:tracePt t="8672" x="2781300" y="5870575"/>
          <p14:tracePt t="8675" x="2763838" y="5888038"/>
          <p14:tracePt t="8679" x="2747963" y="5888038"/>
          <p14:tracePt t="8680" x="2747963" y="5903913"/>
          <p14:tracePt t="8684" x="2730500" y="5919788"/>
          <p14:tracePt t="8689" x="2714625" y="5937250"/>
          <p14:tracePt t="8692" x="2698750" y="5937250"/>
          <p14:tracePt t="8696" x="2698750" y="5953125"/>
          <p14:tracePt t="8703" x="2681288" y="5970588"/>
          <p14:tracePt t="8705" x="2681288" y="5986463"/>
          <p14:tracePt t="8707" x="2665413" y="5986463"/>
          <p14:tracePt t="8710" x="2665413" y="6002338"/>
          <p14:tracePt t="8711" x="2649538" y="6002338"/>
          <p14:tracePt t="8716" x="2649538" y="6019800"/>
          <p14:tracePt t="8717" x="2632075" y="6019800"/>
          <p14:tracePt t="8720" x="2616200" y="6019800"/>
          <p14:tracePt t="8724" x="2616200" y="6035675"/>
          <p14:tracePt t="8726" x="2600325" y="6035675"/>
          <p14:tracePt t="8729" x="2600325" y="6051550"/>
          <p14:tracePt t="8735" x="2600325" y="6069013"/>
          <p14:tracePt t="8737" x="2582863" y="6084888"/>
          <p14:tracePt t="8742" x="2566988" y="6100763"/>
          <p14:tracePt t="8744" x="2566988" y="6118225"/>
          <p14:tracePt t="8746" x="2549525" y="6118225"/>
          <p14:tracePt t="8750" x="2533650" y="6134100"/>
          <p14:tracePt t="8752" x="2533650" y="6151563"/>
          <p14:tracePt t="8755" x="2517775" y="6167438"/>
          <p14:tracePt t="8757" x="2500313" y="6183313"/>
          <p14:tracePt t="8760" x="2500313" y="6200775"/>
          <p14:tracePt t="8762" x="2500313" y="6216650"/>
          <p14:tracePt t="8763" x="2484438" y="6216650"/>
          <p14:tracePt t="8766" x="2468563" y="6232525"/>
          <p14:tracePt t="8768" x="2451100" y="6249988"/>
          <p14:tracePt t="8770" x="2435225" y="6265863"/>
          <p14:tracePt t="8772" x="2435225" y="6281738"/>
          <p14:tracePt t="8773" x="2419350" y="6281738"/>
          <p14:tracePt t="8774" x="2419350" y="6299200"/>
          <p14:tracePt t="8776" x="2419350" y="6315075"/>
          <p14:tracePt t="8782" x="2386013" y="6330950"/>
          <p14:tracePt t="8784" x="2352675" y="6364288"/>
          <p14:tracePt t="8786" x="2336800" y="6381750"/>
          <p14:tracePt t="8789" x="2319338" y="6397625"/>
          <p14:tracePt t="8790" x="2319338" y="6413500"/>
          <p14:tracePt t="8792" x="2303463" y="6413500"/>
          <p14:tracePt t="8794" x="2287588" y="6430963"/>
          <p14:tracePt t="8796" x="2270125" y="6446838"/>
          <p14:tracePt t="8800" x="2238375" y="6462713"/>
          <p14:tracePt t="8801" x="2238375" y="6480175"/>
          <p14:tracePt t="8803" x="2220913" y="6496050"/>
          <p14:tracePt t="8807" x="2220913" y="6511925"/>
          <p14:tracePt t="8808" x="2205038" y="6511925"/>
          <p14:tracePt t="8810" x="2187575" y="6511925"/>
          <p14:tracePt t="8810" x="2187575" y="6529388"/>
          <p14:tracePt t="8813" x="2171700" y="6529388"/>
          <p14:tracePt t="8815" x="2171700" y="6545263"/>
          <p14:tracePt t="8816" x="2155825" y="6562725"/>
          <p14:tracePt t="8819" x="2138363" y="6578600"/>
          <p14:tracePt t="8822" x="2122488" y="6594475"/>
          <p14:tracePt t="8827" x="2106613" y="6611938"/>
          <p14:tracePt t="8829" x="2089150" y="6627813"/>
          <p14:tracePt t="8834" x="2073275" y="6661150"/>
          <p14:tracePt t="8835" x="2057400" y="6661150"/>
          <p14:tracePt t="8836" x="2057400" y="6677025"/>
          <p14:tracePt t="8837" x="2039938" y="6677025"/>
          <p14:tracePt t="8838" x="2039938" y="6692900"/>
          <p14:tracePt t="8840" x="2024063" y="6692900"/>
          <p14:tracePt t="8844" x="2024063" y="6710363"/>
          <p14:tracePt t="8846" x="2006600" y="6726238"/>
          <p14:tracePt t="8849" x="1990725" y="6742113"/>
          <p14:tracePt t="8852" x="1957388" y="6775450"/>
          <p14:tracePt t="8853" x="1957388" y="6792913"/>
          <p14:tracePt t="8854" x="1941513" y="6792913"/>
          <p14:tracePt t="8856" x="1941513" y="6808788"/>
          <p14:tracePt t="8858" x="1925638" y="6824663"/>
          <p14:tracePt t="8860" x="1925638" y="6842125"/>
          <p14:tracePt t="8861" x="1908175" y="6842125"/>
          <p14:tracePt t="10131"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7" name="Rectangle 1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2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7">
            <a:extLst>
              <a:ext uri="{FF2B5EF4-FFF2-40B4-BE49-F238E27FC236}">
                <a16:creationId xmlns:a16="http://schemas.microsoft.com/office/drawing/2014/main" id="{820A0226-4BA8-E8ED-519A-A93A3D07B7C9}"/>
              </a:ext>
            </a:extLst>
          </p:cNvPr>
          <p:cNvSpPr>
            <a:spLocks noGrp="1"/>
          </p:cNvSpPr>
          <p:nvPr>
            <p:ph type="title"/>
          </p:nvPr>
        </p:nvSpPr>
        <p:spPr>
          <a:xfrm>
            <a:off x="3844108" y="879151"/>
            <a:ext cx="6324597" cy="683900"/>
          </a:xfrm>
        </p:spPr>
        <p:txBody>
          <a:bodyPr anchor="t">
            <a:normAutofit/>
          </a:bodyPr>
          <a:lstStyle/>
          <a:p>
            <a:pPr algn="ctr"/>
            <a:r>
              <a:rPr lang="en-GB" sz="4000" dirty="0">
                <a:solidFill>
                  <a:srgbClr val="FF3D54"/>
                </a:solidFill>
                <a:latin typeface="Arial Black" panose="020B0A04020102020204" pitchFamily="34" charset="0"/>
              </a:rPr>
              <a:t>Conclusion </a:t>
            </a:r>
          </a:p>
        </p:txBody>
      </p:sp>
      <p:pic>
        <p:nvPicPr>
          <p:cNvPr id="5" name="Content Placeholder 4">
            <a:extLst>
              <a:ext uri="{FF2B5EF4-FFF2-40B4-BE49-F238E27FC236}">
                <a16:creationId xmlns:a16="http://schemas.microsoft.com/office/drawing/2014/main" id="{F9D16C46-9F13-8C11-2683-2CFCA54F92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989" b="96237" l="10000" r="90000">
                        <a14:foregroundMark x1="81875" y1="24194" x2="45417" y2="806"/>
                        <a14:foregroundMark x1="45417" y1="806" x2="26667" y2="11559"/>
                        <a14:foregroundMark x1="26667" y1="11559" x2="13125" y2="31720"/>
                        <a14:foregroundMark x1="13125" y1="31720" x2="12292" y2="70968"/>
                        <a14:foregroundMark x1="12292" y1="70968" x2="30417" y2="94624"/>
                        <a14:foregroundMark x1="30417" y1="94624" x2="64583" y2="96237"/>
                        <a14:foregroundMark x1="64583" y1="96237" x2="81458" y2="74462"/>
                        <a14:foregroundMark x1="81458" y1="74462" x2="83333" y2="25269"/>
                        <a14:foregroundMark x1="83333" y1="25269" x2="83542" y2="60753"/>
                        <a14:foregroundMark x1="84583" y1="50538" x2="67292" y2="14785"/>
                        <a14:foregroundMark x1="67292" y1="14785" x2="38333" y2="6989"/>
                        <a14:foregroundMark x1="38333" y1="6989" x2="19583" y2="45430"/>
                        <a14:foregroundMark x1="19583" y1="45430" x2="50000" y2="49194"/>
                        <a14:foregroundMark x1="50000" y1="49194" x2="53125" y2="44624"/>
                        <a14:foregroundMark x1="27500" y1="72312" x2="63542" y2="29032"/>
                        <a14:foregroundMark x1="63542" y1="29032" x2="63542" y2="29032"/>
                        <a14:foregroundMark x1="41250" y1="86022" x2="75625" y2="36828"/>
                        <a14:foregroundMark x1="77917" y1="71774" x2="12083" y2="41667"/>
                        <a14:foregroundMark x1="43125" y1="22043" x2="59167" y2="70161"/>
                        <a14:foregroundMark x1="41667" y1="73925" x2="61042" y2="9677"/>
                        <a14:foregroundMark x1="61042" y1="9677" x2="61042" y2="9677"/>
                        <a14:foregroundMark x1="46667" y1="55914" x2="73125" y2="42473"/>
                        <a14:foregroundMark x1="26875" y1="66667" x2="43958" y2="47312"/>
                        <a14:foregroundMark x1="37708" y1="60753" x2="31875" y2="26344"/>
                        <a14:foregroundMark x1="33542" y1="50269" x2="55417" y2="21774"/>
                        <a14:foregroundMark x1="15625" y1="49731" x2="25625" y2="59409"/>
                        <a14:foregroundMark x1="25208" y1="80914" x2="23333" y2="56720"/>
                        <a14:foregroundMark x1="30208" y1="88441" x2="42708" y2="71505"/>
                        <a14:foregroundMark x1="40417" y1="92204" x2="59375" y2="75806"/>
                        <a14:foregroundMark x1="50833" y1="90054" x2="68125" y2="84409"/>
                        <a14:foregroundMark x1="62500" y1="70699" x2="67083" y2="47312"/>
                        <a14:foregroundMark x1="61042" y1="58065" x2="61875" y2="47312"/>
                        <a14:foregroundMark x1="57083" y1="60215" x2="57708" y2="45968"/>
                        <a14:foregroundMark x1="61875" y1="61022" x2="67500" y2="35484"/>
                        <a14:foregroundMark x1="67500" y1="35484" x2="67083" y2="34677"/>
                        <a14:foregroundMark x1="38333" y1="55108" x2="40833" y2="31989"/>
                        <a14:foregroundMark x1="40833" y1="31989" x2="41042" y2="31720"/>
                        <a14:foregroundMark x1="37917" y1="57258" x2="40000" y2="32796"/>
                        <a14:foregroundMark x1="40000" y1="32796" x2="40625" y2="31720"/>
                        <a14:foregroundMark x1="37917" y1="48925" x2="41042" y2="23925"/>
                      </a14:backgroundRemoval>
                    </a14:imgEffect>
                  </a14:imgLayer>
                </a14:imgProps>
              </a:ext>
            </a:extLst>
          </a:blip>
          <a:stretch>
            <a:fillRect/>
          </a:stretch>
        </p:blipFill>
        <p:spPr>
          <a:xfrm>
            <a:off x="210470" y="2227896"/>
            <a:ext cx="2840296" cy="2201229"/>
          </a:xfrm>
          <a:prstGeom prst="rect">
            <a:avLst/>
          </a:prstGeom>
        </p:spPr>
      </p:pic>
      <p:sp>
        <p:nvSpPr>
          <p:cNvPr id="9" name="Content Placeholder 8">
            <a:extLst>
              <a:ext uri="{FF2B5EF4-FFF2-40B4-BE49-F238E27FC236}">
                <a16:creationId xmlns:a16="http://schemas.microsoft.com/office/drawing/2014/main" id="{1301DEC1-8BF4-04F3-46BB-04346F80FA2E}"/>
              </a:ext>
            </a:extLst>
          </p:cNvPr>
          <p:cNvSpPr>
            <a:spLocks noGrp="1"/>
          </p:cNvSpPr>
          <p:nvPr>
            <p:ph idx="1"/>
          </p:nvPr>
        </p:nvSpPr>
        <p:spPr>
          <a:xfrm>
            <a:off x="3279365" y="1563051"/>
            <a:ext cx="8334373" cy="4133850"/>
          </a:xfrm>
        </p:spPr>
        <p:txBody>
          <a:bodyPr>
            <a:normAutofit lnSpcReduction="10000"/>
          </a:bodyPr>
          <a:lstStyle/>
          <a:p>
            <a:pPr marL="0" indent="0">
              <a:buNone/>
            </a:pPr>
            <a:r>
              <a:rPr lang="en-GB" sz="1800" dirty="0">
                <a:solidFill>
                  <a:schemeClr val="tx1">
                    <a:alpha val="55000"/>
                  </a:schemeClr>
                </a:solidFill>
              </a:rPr>
              <a:t>	As we've covered in this presentation, various characteristics should be evaluated to be able to take the best action to identify trends in sales and implementing a data warehouse. Armed with the necessary tools, we can get a clear picture of the size of the product we should focus on next.</a:t>
            </a:r>
          </a:p>
          <a:p>
            <a:pPr marL="0" indent="0">
              <a:buNone/>
            </a:pPr>
            <a:r>
              <a:rPr lang="en-GB" sz="1800" dirty="0">
                <a:solidFill>
                  <a:schemeClr val="tx1">
                    <a:alpha val="55000"/>
                  </a:schemeClr>
                </a:solidFill>
              </a:rPr>
              <a:t>	With slices, filters and clear graphs, we can visualise what the report is showing us so we can take action to make the right decision. We can also visualise the growth of the company during this period and see which outlets sell the most, which products sell the most, and which products have the highest added value. Then came predictions.</a:t>
            </a:r>
          </a:p>
          <a:p>
            <a:pPr marL="0" indent="0">
              <a:buNone/>
            </a:pPr>
            <a:r>
              <a:rPr lang="en-GB" sz="1800" dirty="0">
                <a:solidFill>
                  <a:schemeClr val="tx1">
                    <a:alpha val="55000"/>
                  </a:schemeClr>
                </a:solidFill>
              </a:rPr>
              <a:t>	Consider that certain items should be kept in the portfolio due to client preference, or because competition also applies to these particular items, or simply because they can attract more clients, and removing those items the profit might increase significantly.</a:t>
            </a:r>
          </a:p>
          <a:p>
            <a:pPr marL="0" indent="0">
              <a:buNone/>
            </a:pPr>
            <a:r>
              <a:rPr lang="en-GB" sz="1800" dirty="0">
                <a:solidFill>
                  <a:schemeClr val="tx1">
                    <a:alpha val="55000"/>
                  </a:schemeClr>
                </a:solidFill>
              </a:rPr>
              <a:t>	Another factor is that we can't measure profit without cost value, which makes it difficult to make a decision because we can't extract much information from it just by the number of sales and the total value.</a:t>
            </a:r>
          </a:p>
        </p:txBody>
      </p:sp>
    </p:spTree>
    <p:extLst>
      <p:ext uri="{BB962C8B-B14F-4D97-AF65-F5344CB8AC3E}">
        <p14:creationId xmlns:p14="http://schemas.microsoft.com/office/powerpoint/2010/main" val="2797348071"/>
      </p:ext>
    </p:extLst>
  </p:cSld>
  <p:clrMapOvr>
    <a:masterClrMapping/>
  </p:clrMapOvr>
  <mc:AlternateContent xmlns:mc="http://schemas.openxmlformats.org/markup-compatibility/2006" xmlns:p14="http://schemas.microsoft.com/office/powerpoint/2010/main">
    <mc:Choice Requires="p14">
      <p:transition spd="slow" p14:dur="2000" advTm="66860"/>
    </mc:Choice>
    <mc:Fallback xmlns="">
      <p:transition spd="slow" advTm="668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hape, rectangle&#10;&#10;Description automatically generated">
            <a:extLst>
              <a:ext uri="{FF2B5EF4-FFF2-40B4-BE49-F238E27FC236}">
                <a16:creationId xmlns:a16="http://schemas.microsoft.com/office/drawing/2014/main" id="{A530ECB6-6402-476C-6178-A54D5133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Box 2">
            <a:extLst>
              <a:ext uri="{FF2B5EF4-FFF2-40B4-BE49-F238E27FC236}">
                <a16:creationId xmlns:a16="http://schemas.microsoft.com/office/drawing/2014/main" id="{68DC1E4C-40A3-F137-7328-765A5987CF4C}"/>
              </a:ext>
            </a:extLst>
          </p:cNvPr>
          <p:cNvSpPr txBox="1">
            <a:spLocks noChangeArrowheads="1"/>
          </p:cNvSpPr>
          <p:nvPr/>
        </p:nvSpPr>
        <p:spPr bwMode="auto">
          <a:xfrm>
            <a:off x="3735128" y="1612900"/>
            <a:ext cx="5351722" cy="51276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b="1" dirty="0">
                <a:solidFill>
                  <a:srgbClr val="D9D9D9"/>
                </a:solidFill>
                <a:effectLst/>
                <a:latin typeface="Congenial" panose="02000503040000020004" pitchFamily="2" charset="0"/>
                <a:ea typeface="Calibri" panose="020F0502020204030204" pitchFamily="34" charset="0"/>
              </a:rPr>
              <a:t>Data Analyst / Data Engineering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8" name="Text Box 2">
            <a:extLst>
              <a:ext uri="{FF2B5EF4-FFF2-40B4-BE49-F238E27FC236}">
                <a16:creationId xmlns:a16="http://schemas.microsoft.com/office/drawing/2014/main" id="{95C6C57A-D982-2656-D7A7-8BDD3E5732EE}"/>
              </a:ext>
            </a:extLst>
          </p:cNvPr>
          <p:cNvSpPr txBox="1">
            <a:spLocks noChangeArrowheads="1"/>
          </p:cNvSpPr>
          <p:nvPr/>
        </p:nvSpPr>
        <p:spPr bwMode="auto">
          <a:xfrm>
            <a:off x="4330007" y="1243966"/>
            <a:ext cx="3291840" cy="61087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dirty="0">
                <a:solidFill>
                  <a:srgbClr val="FFFFFF"/>
                </a:solidFill>
                <a:effectLst/>
                <a:latin typeface="Cooper Black" panose="0208090404030B020404" pitchFamily="18" charset="0"/>
                <a:ea typeface="Calibri" panose="020F0502020204030204" pitchFamily="34" charset="0"/>
              </a:rPr>
              <a:t>Talysson Oliveira</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9" name="Picture 8" descr="Background pattern&#10;&#10;Description automatically generated">
            <a:extLst>
              <a:ext uri="{FF2B5EF4-FFF2-40B4-BE49-F238E27FC236}">
                <a16:creationId xmlns:a16="http://schemas.microsoft.com/office/drawing/2014/main" id="{EB2B421A-B789-CBB3-892F-5E83EE5157C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0800000">
            <a:off x="0" y="4483100"/>
            <a:ext cx="12192000" cy="2374900"/>
          </a:xfrm>
          <a:prstGeom prst="rect">
            <a:avLst/>
          </a:prstGeom>
        </p:spPr>
      </p:pic>
      <p:pic>
        <p:nvPicPr>
          <p:cNvPr id="10" name="Picture 9" descr="A picture containing text, indoor, electronics, computer&#10;&#10;Description automatically generated">
            <a:extLst>
              <a:ext uri="{FF2B5EF4-FFF2-40B4-BE49-F238E27FC236}">
                <a16:creationId xmlns:a16="http://schemas.microsoft.com/office/drawing/2014/main" id="{C4410503-DCE5-F3B7-F6FF-23E55D2D4D7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2516" b="99686" l="2773" r="96488">
                        <a14:foregroundMark x1="79482" y1="95597" x2="91312" y2="74214"/>
                        <a14:foregroundMark x1="91312" y1="74214" x2="63771" y2="1572"/>
                        <a14:foregroundMark x1="63771" y1="1572" x2="15527" y2="5031"/>
                        <a14:foregroundMark x1="15527" y1="5031" x2="3882" y2="16667"/>
                        <a14:foregroundMark x1="3882" y1="16667" x2="3391" y2="41367"/>
                        <a14:foregroundMark x1="20359" y1="92792" x2="29945" y2="98742"/>
                        <a14:foregroundMark x1="29945" y1="98742" x2="83919" y2="93711"/>
                        <a14:foregroundMark x1="84473" y1="69811" x2="54713" y2="4403"/>
                        <a14:foregroundMark x1="54713" y1="4403" x2="69316" y2="20755"/>
                        <a14:foregroundMark x1="69316" y1="20755" x2="69316" y2="20755"/>
                        <a14:foregroundMark x1="70610" y1="44654" x2="58410" y2="12264"/>
                        <a14:foregroundMark x1="58410" y1="12264" x2="41220" y2="5660"/>
                        <a14:foregroundMark x1="41220" y1="5660" x2="43438" y2="38050"/>
                        <a14:foregroundMark x1="43438" y1="38050" x2="68762" y2="31761"/>
                        <a14:foregroundMark x1="68762" y1="31761" x2="56747" y2="11321"/>
                        <a14:foregroundMark x1="56747" y1="11321" x2="42699" y2="4403"/>
                        <a14:foregroundMark x1="42699" y1="4403" x2="47689" y2="31447"/>
                        <a14:foregroundMark x1="47689" y1="31447" x2="59889" y2="24843"/>
                        <a14:foregroundMark x1="57301" y1="16981" x2="18669" y2="4403"/>
                        <a14:foregroundMark x1="18669" y1="4403" x2="7445" y2="45055"/>
                        <a14:foregroundMark x1="15396" y1="94414" x2="15758" y2="95144"/>
                        <a14:foregroundMark x1="52865" y1="84591" x2="36414" y2="82075"/>
                        <a14:foregroundMark x1="36414" y1="82075" x2="17930" y2="43082"/>
                        <a14:foregroundMark x1="17930" y1="43082" x2="21627" y2="6918"/>
                        <a14:foregroundMark x1="21627" y1="6918" x2="24399" y2="2830"/>
                        <a14:foregroundMark x1="24769" y1="26415" x2="18115" y2="55346"/>
                        <a14:foregroundMark x1="18115" y1="55346" x2="20333" y2="56604"/>
                        <a14:foregroundMark x1="3636" y1="95283" x2="2773" y2="94654"/>
                        <a14:foregroundMark x1="4067" y1="95597" x2="3636" y2="95283"/>
                        <a14:foregroundMark x1="31978" y1="23270" x2="31978" y2="23270"/>
                        <a14:foregroundMark x1="16821" y1="48113" x2="16821" y2="48113"/>
                        <a14:foregroundMark x1="50277" y1="28616" x2="50277" y2="28616"/>
                        <a14:foregroundMark x1="56007" y1="28302" x2="47135" y2="24214"/>
                        <a14:foregroundMark x1="26617" y1="66038" x2="13309" y2="52201"/>
                        <a14:foregroundMark x1="13309" y1="52201" x2="7579" y2="34591"/>
                        <a14:foregroundMark x1="40296" y1="80818" x2="29760" y2="99057"/>
                        <a14:foregroundMark x1="92421" y1="67925" x2="96488" y2="86792"/>
                        <a14:foregroundMark x1="96488" y1="86792" x2="94085" y2="99686"/>
                        <a14:backgroundMark x1="1664" y1="44025" x2="15527" y2="62579"/>
                        <a14:backgroundMark x1="15527" y1="62579" x2="15712" y2="84277"/>
                        <a14:backgroundMark x1="15712" y1="84277" x2="9427" y2="99686"/>
                        <a14:backgroundMark x1="17375" y1="95283" x2="11091" y2="67925"/>
                        <a14:backgroundMark x1="11091" y1="67925" x2="1848" y2="48428"/>
                        <a14:backgroundMark x1="1848" y1="48428" x2="1294" y2="76101"/>
                        <a14:backgroundMark x1="1294" y1="76101" x2="6285" y2="78931"/>
                        <a14:backgroundMark x1="9797" y1="87107" x2="8872" y2="70440"/>
                        <a14:backgroundMark x1="9242" y1="63522" x2="2403" y2="88050"/>
                        <a14:backgroundMark x1="2403" y1="88050" x2="3512" y2="82704"/>
                        <a14:backgroundMark x1="8872" y1="78931" x2="12384" y2="86792"/>
                        <a14:backgroundMark x1="11091" y1="84591" x2="7579" y2="63836"/>
                        <a14:backgroundMark x1="8872" y1="60063" x2="7579" y2="72327"/>
                        <a14:backgroundMark x1="7579" y1="67925" x2="6285" y2="73899"/>
                        <a14:backgroundMark x1="7579" y1="64780" x2="6100" y2="85849"/>
                        <a14:backgroundMark x1="7024" y1="92138" x2="7024" y2="92138"/>
                        <a14:backgroundMark x1="7948" y1="90566" x2="7948" y2="90566"/>
                        <a14:backgroundMark x1="1848" y1="98742" x2="1848" y2="98742"/>
                        <a14:backgroundMark x1="3882" y1="95283" x2="3882" y2="95283"/>
                        <a14:backgroundMark x1="15896" y1="94654" x2="21257" y2="89623"/>
                      </a14:backgroundRemoval>
                    </a14:imgEffect>
                  </a14:imgLayer>
                </a14:imgProps>
              </a:ext>
              <a:ext uri="{28A0092B-C50C-407E-A947-70E740481C1C}">
                <a14:useLocalDpi xmlns:a14="http://schemas.microsoft.com/office/drawing/2010/main" val="0"/>
              </a:ext>
            </a:extLst>
          </a:blip>
          <a:stretch>
            <a:fillRect/>
          </a:stretch>
        </p:blipFill>
        <p:spPr>
          <a:xfrm>
            <a:off x="4220527" y="4483100"/>
            <a:ext cx="3750945" cy="2374900"/>
          </a:xfrm>
          <a:prstGeom prst="rect">
            <a:avLst/>
          </a:prstGeom>
          <a:ln>
            <a:noFill/>
          </a:ln>
        </p:spPr>
      </p:pic>
      <p:pic>
        <p:nvPicPr>
          <p:cNvPr id="13" name="Picture 12" descr="Background pattern&#10;&#10;Description automatically generated">
            <a:extLst>
              <a:ext uri="{FF2B5EF4-FFF2-40B4-BE49-F238E27FC236}">
                <a16:creationId xmlns:a16="http://schemas.microsoft.com/office/drawing/2014/main" id="{80424AFC-9922-D431-1F14-0DB57C0DF07E}"/>
              </a:ext>
            </a:extLst>
          </p:cNvPr>
          <p:cNvPicPr preferRelativeResize="0">
            <a:picLocks/>
          </p:cNvPicPr>
          <p:nvPr/>
        </p:nvPicPr>
        <p:blipFill rotWithShape="1">
          <a:blip r:embed="rId4">
            <a:alphaModFix/>
            <a:extLst>
              <a:ext uri="{28A0092B-C50C-407E-A947-70E740481C1C}">
                <a14:useLocalDpi xmlns:a14="http://schemas.microsoft.com/office/drawing/2010/main" val="0"/>
              </a:ext>
            </a:extLst>
          </a:blip>
          <a:srcRect l="56250" r="-58740" b="-48"/>
          <a:stretch/>
        </p:blipFill>
        <p:spPr>
          <a:xfrm rot="10800000">
            <a:off x="2216726" y="4483098"/>
            <a:ext cx="9975273" cy="2374901"/>
          </a:xfrm>
          <a:prstGeom prst="rect">
            <a:avLst/>
          </a:prstGeom>
        </p:spPr>
      </p:pic>
      <p:sp>
        <p:nvSpPr>
          <p:cNvPr id="2" name="TextBox 1">
            <a:extLst>
              <a:ext uri="{FF2B5EF4-FFF2-40B4-BE49-F238E27FC236}">
                <a16:creationId xmlns:a16="http://schemas.microsoft.com/office/drawing/2014/main" id="{054C899F-6D07-53B5-7796-A5ABEBF88D61}"/>
              </a:ext>
            </a:extLst>
          </p:cNvPr>
          <p:cNvSpPr txBox="1"/>
          <p:nvPr/>
        </p:nvSpPr>
        <p:spPr>
          <a:xfrm>
            <a:off x="9161039" y="4113765"/>
            <a:ext cx="3112368" cy="369332"/>
          </a:xfrm>
          <a:prstGeom prst="rect">
            <a:avLst/>
          </a:prstGeom>
          <a:noFill/>
        </p:spPr>
        <p:txBody>
          <a:bodyPr wrap="square" rtlCol="0">
            <a:spAutoFit/>
          </a:bodyPr>
          <a:lstStyle/>
          <a:p>
            <a:r>
              <a:rPr lang="en-GB" dirty="0">
                <a:solidFill>
                  <a:schemeClr val="bg1"/>
                </a:solidFill>
              </a:rPr>
              <a:t>Talyssonsoliveira@gmail.com</a:t>
            </a:r>
          </a:p>
        </p:txBody>
      </p:sp>
    </p:spTree>
    <p:extLst>
      <p:ext uri="{BB962C8B-B14F-4D97-AF65-F5344CB8AC3E}">
        <p14:creationId xmlns:p14="http://schemas.microsoft.com/office/powerpoint/2010/main" val="2671868025"/>
      </p:ext>
    </p:extLst>
  </p:cSld>
  <p:clrMapOvr>
    <a:masterClrMapping/>
  </p:clrMapOvr>
  <mc:AlternateContent xmlns:mc="http://schemas.openxmlformats.org/markup-compatibility/2006" xmlns:p14="http://schemas.microsoft.com/office/powerpoint/2010/main">
    <mc:Choice Requires="p14">
      <p:transition spd="slow" p14:dur="2000" advTm="25737"/>
    </mc:Choice>
    <mc:Fallback xmlns="">
      <p:transition spd="slow" advTm="257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a:extLst>
              <a:ext uri="{FF2B5EF4-FFF2-40B4-BE49-F238E27FC236}">
                <a16:creationId xmlns:a16="http://schemas.microsoft.com/office/drawing/2014/main" id="{E6B3D564-8612-6030-C248-2D9C0C051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a:extLst>
              <a:ext uri="{FF2B5EF4-FFF2-40B4-BE49-F238E27FC236}">
                <a16:creationId xmlns:a16="http://schemas.microsoft.com/office/drawing/2014/main" id="{23F1E982-5620-F431-8B9D-BD5C8C9A0875}"/>
              </a:ext>
            </a:extLst>
          </p:cNvPr>
          <p:cNvSpPr>
            <a:spLocks noChangeArrowheads="1"/>
          </p:cNvSpPr>
          <p:nvPr/>
        </p:nvSpPr>
        <p:spPr bwMode="auto">
          <a:xfrm>
            <a:off x="104775" y="3133725"/>
            <a:ext cx="1116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1301" tIns="3064497" rIns="687171" bIns="5459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sp>
        <p:nvSpPr>
          <p:cNvPr id="18436" name="Rectangle 3">
            <a:extLst>
              <a:ext uri="{FF2B5EF4-FFF2-40B4-BE49-F238E27FC236}">
                <a16:creationId xmlns:a16="http://schemas.microsoft.com/office/drawing/2014/main" id="{5DCD6916-BA1C-EC14-D9B0-068268A203D4}"/>
              </a:ext>
            </a:extLst>
          </p:cNvPr>
          <p:cNvSpPr>
            <a:spLocks noChangeArrowheads="1"/>
          </p:cNvSpPr>
          <p:nvPr/>
        </p:nvSpPr>
        <p:spPr bwMode="auto">
          <a:xfrm>
            <a:off x="423863" y="857807"/>
            <a:ext cx="11471275"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4000" dirty="0">
                <a:solidFill>
                  <a:srgbClr val="004050"/>
                </a:solidFill>
                <a:latin typeface="Montserrat Black" panose="00000A00000000000000" pitchFamily="2" charset="0"/>
                <a:cs typeface="Times New Roman" panose="02020603050405020304" pitchFamily="18" charset="0"/>
              </a:rPr>
              <a:t>Setting the Scene</a:t>
            </a:r>
            <a:br>
              <a:rPr lang="en-GB" altLang="en-US" sz="1400" dirty="0">
                <a:solidFill>
                  <a:srgbClr val="000000"/>
                </a:solidFill>
                <a:latin typeface="Arial" panose="020B0604020202020204" pitchFamily="34" charset="0"/>
                <a:cs typeface="Calibri" panose="020F0502020204030204" pitchFamily="34" charset="0"/>
              </a:rPr>
            </a:br>
            <a:br>
              <a:rPr lang="en-GB" altLang="en-US" sz="1400" dirty="0">
                <a:solidFill>
                  <a:srgbClr val="000000"/>
                </a:solidFill>
                <a:latin typeface="Arial" panose="020B0604020202020204" pitchFamily="34" charset="0"/>
                <a:cs typeface="Calibri" panose="020F0502020204030204" pitchFamily="34" charset="0"/>
              </a:rPr>
            </a:br>
            <a:endParaRPr lang="en-GB" altLang="en-US" sz="800" dirty="0">
              <a:latin typeface="Arial" panose="020B0604020202020204" pitchFamily="34" charset="0"/>
            </a:endParaRPr>
          </a:p>
          <a:p>
            <a:r>
              <a:rPr lang="en-GB" altLang="en-US" sz="1600" b="1" dirty="0">
                <a:solidFill>
                  <a:srgbClr val="5DAED8"/>
                </a:solidFill>
                <a:latin typeface="Arial" panose="020B0604020202020204" pitchFamily="34" charset="0"/>
                <a:cs typeface="Calibri" panose="020F0502020204030204" pitchFamily="34" charset="0"/>
              </a:rPr>
              <a:t>	</a:t>
            </a:r>
            <a:r>
              <a:rPr lang="en-GB" sz="2000" dirty="0">
                <a:solidFill>
                  <a:srgbClr val="5DAED8"/>
                </a:solidFill>
                <a:latin typeface="Arial" panose="020B0604020202020204" pitchFamily="34" charset="0"/>
                <a:cs typeface="Calibri" panose="020F0502020204030204" pitchFamily="34" charset="0"/>
              </a:rPr>
              <a:t>Sales analytics is the mining of data to evaluate the performance of sales business against its goals. It provides valuable insights about the top performing and underperforming products, the problems in selling and market opportunities, sales forecasting, and sales activities that generate revenue.</a:t>
            </a:r>
          </a:p>
          <a:p>
            <a:endParaRPr lang="en-GB" sz="2000" b="1" dirty="0">
              <a:solidFill>
                <a:srgbClr val="5DAED8"/>
              </a:solidFill>
              <a:latin typeface="Arial" panose="020B0604020202020204" pitchFamily="34" charset="0"/>
              <a:cs typeface="Calibri" panose="020F0502020204030204" pitchFamily="34" charset="0"/>
            </a:endParaRPr>
          </a:p>
          <a:p>
            <a:r>
              <a:rPr lang="en-GB" altLang="en-US" sz="2000" dirty="0">
                <a:solidFill>
                  <a:srgbClr val="004050"/>
                </a:solidFill>
                <a:latin typeface="Montserrat Black" panose="00000A00000000000000" pitchFamily="2" charset="0"/>
                <a:cs typeface="Times New Roman" panose="02020603050405020304" pitchFamily="18" charset="0"/>
              </a:rPr>
              <a:t>   Why Are Sales KPIs Important?</a:t>
            </a:r>
          </a:p>
          <a:p>
            <a:r>
              <a:rPr lang="en-GB" altLang="en-US" sz="2000" b="1" i="1" dirty="0">
                <a:solidFill>
                  <a:srgbClr val="5DAED8"/>
                </a:solidFill>
                <a:latin typeface="Arial" panose="020B0604020202020204" pitchFamily="34" charset="0"/>
                <a:cs typeface="Calibri" panose="020F0502020204030204" pitchFamily="34" charset="0"/>
              </a:rPr>
              <a:t>	Key Performance Indicators </a:t>
            </a:r>
            <a:r>
              <a:rPr lang="en-GB" altLang="en-US" sz="2000" dirty="0">
                <a:solidFill>
                  <a:srgbClr val="5DAED8"/>
                </a:solidFill>
                <a:latin typeface="Arial" panose="020B0604020202020204" pitchFamily="34" charset="0"/>
                <a:cs typeface="Calibri" panose="020F0502020204030204" pitchFamily="34" charset="0"/>
              </a:rPr>
              <a:t>are metrics used to track the performance of a business against it’s goals. With a clear overview of the business, we can predict their future sales or guide their team members and organization to the right direction.</a:t>
            </a:r>
            <a:r>
              <a:rPr lang="en-GB" altLang="en-US" sz="2000" dirty="0">
                <a:solidFill>
                  <a:srgbClr val="004050"/>
                </a:solidFill>
                <a:latin typeface="Montserrat Black" panose="00000A00000000000000" pitchFamily="2" charset="0"/>
                <a:cs typeface="Times New Roman" panose="02020603050405020304" pitchFamily="18" charset="0"/>
              </a:rPr>
              <a:t> </a:t>
            </a:r>
          </a:p>
          <a:p>
            <a:endParaRPr lang="en-GB" altLang="en-US" sz="2000" dirty="0">
              <a:solidFill>
                <a:srgbClr val="004050"/>
              </a:solidFill>
              <a:latin typeface="Montserrat Black" panose="00000A00000000000000" pitchFamily="2" charset="0"/>
              <a:cs typeface="Times New Roman" panose="02020603050405020304" pitchFamily="18" charset="0"/>
            </a:endParaRPr>
          </a:p>
          <a:p>
            <a:r>
              <a:rPr lang="en-GB" altLang="en-US" sz="2000" dirty="0">
                <a:solidFill>
                  <a:srgbClr val="004050"/>
                </a:solidFill>
                <a:latin typeface="Montserrat Black" panose="00000A00000000000000" pitchFamily="2" charset="0"/>
                <a:cs typeface="Times New Roman" panose="02020603050405020304" pitchFamily="18" charset="0"/>
              </a:rPr>
              <a:t>   Identifying the Data We Want to Track</a:t>
            </a:r>
          </a:p>
          <a:p>
            <a:r>
              <a:rPr lang="en-GB" altLang="en-US" sz="2000" b="1" i="1" dirty="0">
                <a:solidFill>
                  <a:srgbClr val="5DAED8"/>
                </a:solidFill>
                <a:latin typeface="Arial" panose="020B0604020202020204" pitchFamily="34" charset="0"/>
                <a:cs typeface="Calibri" panose="020F0502020204030204" pitchFamily="34" charset="0"/>
              </a:rPr>
              <a:t>	</a:t>
            </a:r>
            <a:r>
              <a:rPr lang="en-GB" altLang="en-US" sz="2000" dirty="0">
                <a:solidFill>
                  <a:srgbClr val="5DAED8"/>
                </a:solidFill>
                <a:latin typeface="Arial" panose="020B0604020202020204" pitchFamily="34" charset="0"/>
                <a:cs typeface="Calibri" panose="020F0502020204030204" pitchFamily="34" charset="0"/>
              </a:rPr>
              <a:t>We have tonnes of metrics to track data, but we need to analyse the right sales data to generate meaningful insights that positively impact the marketability of the worst performing items. Furthermore, using trend analysis we are able to find the best-selling or top-selling products with their average profit margins showing marketing predictions for the future. </a:t>
            </a:r>
          </a:p>
        </p:txBody>
      </p:sp>
      <p:pic>
        <p:nvPicPr>
          <p:cNvPr id="3" name="Picture 2">
            <a:extLst>
              <a:ext uri="{FF2B5EF4-FFF2-40B4-BE49-F238E27FC236}">
                <a16:creationId xmlns:a16="http://schemas.microsoft.com/office/drawing/2014/main" id="{D3C03F08-FA58-84C1-6CC3-21B4B42DB2A5}"/>
              </a:ext>
            </a:extLst>
          </p:cNvPr>
          <p:cNvPicPr>
            <a:picLocks noChangeAspect="1"/>
          </p:cNvPicPr>
          <p:nvPr/>
        </p:nvPicPr>
        <p:blipFill>
          <a:blip r:embed="rId4"/>
          <a:stretch>
            <a:fillRect/>
          </a:stretch>
        </p:blipFill>
        <p:spPr>
          <a:xfrm>
            <a:off x="9525" y="203754"/>
            <a:ext cx="190500" cy="1381125"/>
          </a:xfrm>
          <a:prstGeom prst="rect">
            <a:avLst/>
          </a:prstGeom>
        </p:spPr>
      </p:pic>
      <p:pic>
        <p:nvPicPr>
          <p:cNvPr id="5" name="Picture 4">
            <a:extLst>
              <a:ext uri="{FF2B5EF4-FFF2-40B4-BE49-F238E27FC236}">
                <a16:creationId xmlns:a16="http://schemas.microsoft.com/office/drawing/2014/main" id="{7D81C8A2-25CB-2353-61E0-84A4E83C8F40}"/>
              </a:ext>
            </a:extLst>
          </p:cNvPr>
          <p:cNvPicPr>
            <a:picLocks noChangeAspect="1"/>
          </p:cNvPicPr>
          <p:nvPr/>
        </p:nvPicPr>
        <p:blipFill>
          <a:blip r:embed="rId5"/>
          <a:stretch>
            <a:fillRect/>
          </a:stretch>
        </p:blipFill>
        <p:spPr>
          <a:xfrm>
            <a:off x="-3175" y="1614764"/>
            <a:ext cx="152400" cy="933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025"/>
    </mc:Choice>
    <mc:Fallback xmlns="">
      <p:transition spd="slow" advTm="610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a:extLst>
              <a:ext uri="{FF2B5EF4-FFF2-40B4-BE49-F238E27FC236}">
                <a16:creationId xmlns:a16="http://schemas.microsoft.com/office/drawing/2014/main" id="{D3517800-CA80-BBA1-CC85-6841615F9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a:extLst>
              <a:ext uri="{FF2B5EF4-FFF2-40B4-BE49-F238E27FC236}">
                <a16:creationId xmlns:a16="http://schemas.microsoft.com/office/drawing/2014/main" id="{59124954-6276-E93D-9D92-39800A962ED1}"/>
              </a:ext>
            </a:extLst>
          </p:cNvPr>
          <p:cNvSpPr>
            <a:spLocks noChangeArrowheads="1"/>
          </p:cNvSpPr>
          <p:nvPr/>
        </p:nvSpPr>
        <p:spPr bwMode="auto">
          <a:xfrm>
            <a:off x="104775" y="3133725"/>
            <a:ext cx="1116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1301" tIns="3064497" rIns="687171" bIns="5459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sp>
        <p:nvSpPr>
          <p:cNvPr id="20484" name="Rectangle 3">
            <a:extLst>
              <a:ext uri="{FF2B5EF4-FFF2-40B4-BE49-F238E27FC236}">
                <a16:creationId xmlns:a16="http://schemas.microsoft.com/office/drawing/2014/main" id="{01246A80-887A-6554-35C1-5AD186222A79}"/>
              </a:ext>
            </a:extLst>
          </p:cNvPr>
          <p:cNvSpPr>
            <a:spLocks noChangeArrowheads="1"/>
          </p:cNvSpPr>
          <p:nvPr/>
        </p:nvSpPr>
        <p:spPr bwMode="auto">
          <a:xfrm>
            <a:off x="299397" y="1262766"/>
            <a:ext cx="1137585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4000" dirty="0">
                <a:solidFill>
                  <a:srgbClr val="004050"/>
                </a:solidFill>
                <a:latin typeface="Montserrat Black" panose="00000A00000000000000" pitchFamily="2" charset="0"/>
                <a:cs typeface="Times New Roman" panose="02020603050405020304" pitchFamily="18" charset="0"/>
              </a:rPr>
              <a:t>Understanding the Problem Domain </a:t>
            </a:r>
          </a:p>
          <a:p>
            <a:br>
              <a:rPr lang="en-GB" altLang="en-US" sz="1400" dirty="0">
                <a:solidFill>
                  <a:srgbClr val="000000"/>
                </a:solidFill>
                <a:latin typeface="Arial" panose="020B0604020202020204" pitchFamily="34" charset="0"/>
                <a:cs typeface="Calibri" panose="020F0502020204030204" pitchFamily="34" charset="0"/>
              </a:rPr>
            </a:br>
            <a:endParaRPr lang="en-GB" altLang="en-US" sz="1400" dirty="0">
              <a:solidFill>
                <a:srgbClr val="000000"/>
              </a:solidFill>
              <a:latin typeface="Arial" panose="020B0604020202020204" pitchFamily="34" charset="0"/>
              <a:cs typeface="Calibri" panose="020F0502020204030204" pitchFamily="34" charset="0"/>
            </a:endParaRPr>
          </a:p>
          <a:p>
            <a:r>
              <a:rPr lang="en-GB" altLang="en-US" dirty="0">
                <a:solidFill>
                  <a:srgbClr val="0070C0"/>
                </a:solidFill>
                <a:cs typeface="Calibri" panose="020F0502020204030204" pitchFamily="34" charset="0"/>
              </a:rPr>
              <a:t>	To assist a customer company that specializes in the sales of Furniture, Technology and Office Supplies to identify trends in sales a dashboard was created showing different inputs of data.  The data that was used was gathered from the company in the period between 2014 and 2017 and supplied to us by the Babington Team.</a:t>
            </a:r>
          </a:p>
          <a:p>
            <a:endParaRPr lang="en-GB" altLang="en-US" dirty="0">
              <a:solidFill>
                <a:srgbClr val="0070C0"/>
              </a:solidFill>
              <a:cs typeface="Calibri" panose="020F0502020204030204" pitchFamily="34" charset="0"/>
            </a:endParaRPr>
          </a:p>
          <a:p>
            <a:r>
              <a:rPr lang="en-GB" altLang="en-US" dirty="0">
                <a:solidFill>
                  <a:srgbClr val="0070C0"/>
                </a:solidFill>
                <a:cs typeface="Calibri" panose="020F0502020204030204" pitchFamily="34" charset="0"/>
              </a:rPr>
              <a:t>	The creation of a dashboard, filtering and slicing data assisted us to analyse and conduct studies of the aspects necessary to identify groups of items that should be removed or replaced by the customer company. It also assists in decision making and controlling the deliveries of products in the different regions of the country by showing profits and projections for the next years.</a:t>
            </a:r>
          </a:p>
          <a:p>
            <a:endParaRPr lang="en-GB" altLang="en-US" dirty="0">
              <a:solidFill>
                <a:srgbClr val="0070C0"/>
              </a:solidFill>
              <a:cs typeface="Calibri" panose="020F0502020204030204" pitchFamily="34" charset="0"/>
            </a:endParaRPr>
          </a:p>
          <a:p>
            <a:r>
              <a:rPr lang="en-GB" altLang="en-US" dirty="0">
                <a:solidFill>
                  <a:srgbClr val="0070C0"/>
                </a:solidFill>
                <a:cs typeface="Calibri" panose="020F0502020204030204" pitchFamily="34" charset="0"/>
              </a:rPr>
              <a:t>	The continuing use of the dashboard to analyse different datasets will evidently mean that the dashboard’s design, structure and input fields will become more detailed and at the same time more user-friendly to the customer company.  </a:t>
            </a:r>
          </a:p>
          <a:p>
            <a:endParaRPr lang="en-GB" altLang="en-US" sz="1600" b="1" dirty="0">
              <a:solidFill>
                <a:srgbClr val="5DAED8"/>
              </a:solidFill>
              <a:latin typeface="Arial" panose="020B0604020202020204" pitchFamily="34" charset="0"/>
              <a:cs typeface="Calibri" panose="020F0502020204030204" pitchFamily="34" charset="0"/>
            </a:endParaRPr>
          </a:p>
          <a:p>
            <a:endParaRPr lang="en-GB" altLang="en-US" sz="1600" b="1" dirty="0">
              <a:solidFill>
                <a:srgbClr val="5DAED8"/>
              </a:solidFill>
              <a:latin typeface="Arial" panose="020B0604020202020204" pitchFamily="34" charset="0"/>
              <a:cs typeface="Calibri" panose="020F0502020204030204" pitchFamily="34" charset="0"/>
            </a:endParaRPr>
          </a:p>
          <a:p>
            <a:endParaRPr lang="en-GB" altLang="en-US" sz="2000" b="1" dirty="0">
              <a:solidFill>
                <a:srgbClr val="5DAED8"/>
              </a:solidFill>
              <a:latin typeface="Arial" panose="020B060402020202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1719F0C-C4EA-99A7-C60E-B1CCA8410273}"/>
              </a:ext>
            </a:extLst>
          </p:cNvPr>
          <p:cNvPicPr>
            <a:picLocks noChangeAspect="1"/>
          </p:cNvPicPr>
          <p:nvPr/>
        </p:nvPicPr>
        <p:blipFill>
          <a:blip r:embed="rId4"/>
          <a:stretch>
            <a:fillRect/>
          </a:stretch>
        </p:blipFill>
        <p:spPr>
          <a:xfrm>
            <a:off x="-8937" y="789265"/>
            <a:ext cx="190500" cy="1381125"/>
          </a:xfrm>
          <a:prstGeom prst="rect">
            <a:avLst/>
          </a:prstGeom>
        </p:spPr>
      </p:pic>
      <p:pic>
        <p:nvPicPr>
          <p:cNvPr id="7" name="Picture 6">
            <a:extLst>
              <a:ext uri="{FF2B5EF4-FFF2-40B4-BE49-F238E27FC236}">
                <a16:creationId xmlns:a16="http://schemas.microsoft.com/office/drawing/2014/main" id="{282CC5AC-BF07-7CAC-C3C9-3FE10C06F597}"/>
              </a:ext>
            </a:extLst>
          </p:cNvPr>
          <p:cNvPicPr>
            <a:picLocks noChangeAspect="1"/>
          </p:cNvPicPr>
          <p:nvPr/>
        </p:nvPicPr>
        <p:blipFill>
          <a:blip r:embed="rId5"/>
          <a:stretch>
            <a:fillRect/>
          </a:stretch>
        </p:blipFill>
        <p:spPr>
          <a:xfrm>
            <a:off x="1651" y="2146978"/>
            <a:ext cx="152400" cy="933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36"/>
    </mc:Choice>
    <mc:Fallback xmlns="">
      <p:transition spd="slow" advTm="4443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6C69EA46-FA48-07A9-5341-E18CFEEF1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0"/>
            <a:ext cx="1132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10">
            <a:extLst>
              <a:ext uri="{FF2B5EF4-FFF2-40B4-BE49-F238E27FC236}">
                <a16:creationId xmlns:a16="http://schemas.microsoft.com/office/drawing/2014/main" id="{8C62FC01-407C-CEB8-DE60-AFA8F09A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836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6249D04-86EF-7EED-A32E-B0BA4886F197}"/>
              </a:ext>
            </a:extLst>
          </p:cNvPr>
          <p:cNvSpPr txBox="1"/>
          <p:nvPr/>
        </p:nvSpPr>
        <p:spPr>
          <a:xfrm>
            <a:off x="185738" y="2644775"/>
            <a:ext cx="5538787" cy="1568450"/>
          </a:xfrm>
          <a:prstGeom prst="rect">
            <a:avLst/>
          </a:prstGeom>
          <a:noFill/>
        </p:spPr>
        <p:txBody>
          <a:bodyPr>
            <a:spAutoFit/>
          </a:bodyPr>
          <a:lstStyle/>
          <a:p>
            <a:pPr eaLnBrk="1" fontAlgn="auto" hangingPunct="1">
              <a:spcBef>
                <a:spcPts val="0"/>
              </a:spcBef>
              <a:spcAft>
                <a:spcPts val="0"/>
              </a:spcAft>
              <a:defRPr/>
            </a:pPr>
            <a:r>
              <a:rPr lang="en-GB" sz="48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Data Understanding</a:t>
            </a:r>
            <a:endParaRPr lang="en-GB" sz="13800" dirty="0">
              <a:solidFill>
                <a:schemeClr val="tx2">
                  <a:lumMod val="50000"/>
                </a:schemeClr>
              </a:solidFill>
              <a:latin typeface="Arial Black" panose="020B0A04020102020204" pitchFamily="34" charset="0"/>
            </a:endParaRPr>
          </a:p>
        </p:txBody>
      </p:sp>
      <p:pic>
        <p:nvPicPr>
          <p:cNvPr id="25605" name="Picture 4" descr="Big Data Analysis Icon - Quantum Computing">
            <a:extLst>
              <a:ext uri="{FF2B5EF4-FFF2-40B4-BE49-F238E27FC236}">
                <a16:creationId xmlns:a16="http://schemas.microsoft.com/office/drawing/2014/main" id="{154D8EF1-B91E-9639-9CF0-59C55F411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5800" y="5000625"/>
            <a:ext cx="15906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627B958-30D7-D90E-1EA8-8D8A1E4304AD}"/>
              </a:ext>
            </a:extLst>
          </p:cNvPr>
          <p:cNvSpPr txBox="1"/>
          <p:nvPr/>
        </p:nvSpPr>
        <p:spPr>
          <a:xfrm>
            <a:off x="1038225" y="1701800"/>
            <a:ext cx="2936875" cy="369888"/>
          </a:xfrm>
          <a:prstGeom prst="rect">
            <a:avLst/>
          </a:prstGeom>
          <a:noFill/>
        </p:spPr>
        <p:txBody>
          <a:bodyPr>
            <a:spAutoFit/>
          </a:bodyPr>
          <a:lstStyle/>
          <a:p>
            <a:pPr eaLnBrk="1" fontAlgn="auto" hangingPunct="1">
              <a:spcBef>
                <a:spcPts val="0"/>
              </a:spcBef>
              <a:spcAft>
                <a:spcPts val="0"/>
              </a:spcAft>
              <a:defRPr/>
            </a:pPr>
            <a:r>
              <a:rPr lang="en-GB" dirty="0">
                <a:solidFill>
                  <a:schemeClr val="tx2">
                    <a:lumMod val="75000"/>
                  </a:schemeClr>
                </a:solidFill>
                <a:latin typeface="+mn-lt"/>
              </a:rPr>
              <a:t>Mastering and managing</a:t>
            </a:r>
          </a:p>
        </p:txBody>
      </p:sp>
    </p:spTree>
  </p:cSld>
  <p:clrMapOvr>
    <a:masterClrMapping/>
  </p:clrMapOvr>
  <mc:AlternateContent xmlns:mc="http://schemas.openxmlformats.org/markup-compatibility/2006" xmlns:p14="http://schemas.microsoft.com/office/powerpoint/2010/main">
    <mc:Choice Requires="p14">
      <p:transition spd="slow" p14:dur="2000" advTm="18676"/>
    </mc:Choice>
    <mc:Fallback xmlns="">
      <p:transition spd="slow" advTm="186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D58CD-CDF3-25C7-B4C2-B7533BAA2EC1}"/>
              </a:ext>
            </a:extLst>
          </p:cNvPr>
          <p:cNvPicPr>
            <a:picLocks noChangeAspect="1"/>
          </p:cNvPicPr>
          <p:nvPr/>
        </p:nvPicPr>
        <p:blipFill>
          <a:blip r:embed="rId3"/>
          <a:stretch>
            <a:fillRect/>
          </a:stretch>
        </p:blipFill>
        <p:spPr>
          <a:xfrm>
            <a:off x="0" y="2"/>
            <a:ext cx="12192000" cy="2530059"/>
          </a:xfrm>
          <a:prstGeom prst="rect">
            <a:avLst/>
          </a:prstGeom>
        </p:spPr>
      </p:pic>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a:xfrm>
            <a:off x="383840" y="705895"/>
            <a:ext cx="10098630" cy="617429"/>
          </a:xfrm>
        </p:spPr>
        <p:txBody>
          <a:bodyPr/>
          <a:lstStyle/>
          <a:p>
            <a:r>
              <a:rPr lang="en-GB"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Resume of data:</a:t>
            </a:r>
            <a:endParaRPr lang="en-GB" dirty="0">
              <a:solidFill>
                <a:srgbClr val="4472C4"/>
              </a:solidFill>
            </a:endParaRPr>
          </a:p>
        </p:txBody>
      </p:sp>
      <p:graphicFrame>
        <p:nvGraphicFramePr>
          <p:cNvPr id="8" name="Table 7">
            <a:extLst>
              <a:ext uri="{FF2B5EF4-FFF2-40B4-BE49-F238E27FC236}">
                <a16:creationId xmlns:a16="http://schemas.microsoft.com/office/drawing/2014/main" id="{FAE3591B-F02A-9BF4-4E76-4269B5BD298E}"/>
              </a:ext>
            </a:extLst>
          </p:cNvPr>
          <p:cNvGraphicFramePr>
            <a:graphicFrameLocks noGrp="1"/>
          </p:cNvGraphicFramePr>
          <p:nvPr>
            <p:extLst>
              <p:ext uri="{D42A27DB-BD31-4B8C-83A1-F6EECF244321}">
                <p14:modId xmlns:p14="http://schemas.microsoft.com/office/powerpoint/2010/main" val="2484576376"/>
              </p:ext>
            </p:extLst>
          </p:nvPr>
        </p:nvGraphicFramePr>
        <p:xfrm>
          <a:off x="383840" y="1529421"/>
          <a:ext cx="11281859" cy="4793128"/>
        </p:xfrm>
        <a:graphic>
          <a:graphicData uri="http://schemas.openxmlformats.org/drawingml/2006/table">
            <a:tbl>
              <a:tblPr/>
              <a:tblGrid>
                <a:gridCol w="2355841">
                  <a:extLst>
                    <a:ext uri="{9D8B030D-6E8A-4147-A177-3AD203B41FA5}">
                      <a16:colId xmlns:a16="http://schemas.microsoft.com/office/drawing/2014/main" val="1554938943"/>
                    </a:ext>
                  </a:extLst>
                </a:gridCol>
                <a:gridCol w="1217184">
                  <a:extLst>
                    <a:ext uri="{9D8B030D-6E8A-4147-A177-3AD203B41FA5}">
                      <a16:colId xmlns:a16="http://schemas.microsoft.com/office/drawing/2014/main" val="3550833251"/>
                    </a:ext>
                  </a:extLst>
                </a:gridCol>
                <a:gridCol w="955424">
                  <a:extLst>
                    <a:ext uri="{9D8B030D-6E8A-4147-A177-3AD203B41FA5}">
                      <a16:colId xmlns:a16="http://schemas.microsoft.com/office/drawing/2014/main" val="1500823120"/>
                    </a:ext>
                  </a:extLst>
                </a:gridCol>
                <a:gridCol w="1020863">
                  <a:extLst>
                    <a:ext uri="{9D8B030D-6E8A-4147-A177-3AD203B41FA5}">
                      <a16:colId xmlns:a16="http://schemas.microsoft.com/office/drawing/2014/main" val="750414779"/>
                    </a:ext>
                  </a:extLst>
                </a:gridCol>
                <a:gridCol w="1282625">
                  <a:extLst>
                    <a:ext uri="{9D8B030D-6E8A-4147-A177-3AD203B41FA5}">
                      <a16:colId xmlns:a16="http://schemas.microsoft.com/office/drawing/2014/main" val="198732513"/>
                    </a:ext>
                  </a:extLst>
                </a:gridCol>
                <a:gridCol w="1321889">
                  <a:extLst>
                    <a:ext uri="{9D8B030D-6E8A-4147-A177-3AD203B41FA5}">
                      <a16:colId xmlns:a16="http://schemas.microsoft.com/office/drawing/2014/main" val="3143997650"/>
                    </a:ext>
                  </a:extLst>
                </a:gridCol>
                <a:gridCol w="1086304">
                  <a:extLst>
                    <a:ext uri="{9D8B030D-6E8A-4147-A177-3AD203B41FA5}">
                      <a16:colId xmlns:a16="http://schemas.microsoft.com/office/drawing/2014/main" val="3561656980"/>
                    </a:ext>
                  </a:extLst>
                </a:gridCol>
                <a:gridCol w="1191009">
                  <a:extLst>
                    <a:ext uri="{9D8B030D-6E8A-4147-A177-3AD203B41FA5}">
                      <a16:colId xmlns:a16="http://schemas.microsoft.com/office/drawing/2014/main" val="1757715941"/>
                    </a:ext>
                  </a:extLst>
                </a:gridCol>
                <a:gridCol w="850720">
                  <a:extLst>
                    <a:ext uri="{9D8B030D-6E8A-4147-A177-3AD203B41FA5}">
                      <a16:colId xmlns:a16="http://schemas.microsoft.com/office/drawing/2014/main" val="4230273359"/>
                    </a:ext>
                  </a:extLst>
                </a:gridCol>
              </a:tblGrid>
              <a:tr h="206403">
                <a:tc>
                  <a:txBody>
                    <a:bodyPr/>
                    <a:lstStyle/>
                    <a:p>
                      <a:pPr algn="l" fontAlgn="b"/>
                      <a:r>
                        <a:rPr lang="en-GB" sz="1000" b="1" i="0" u="none" strike="noStrike">
                          <a:solidFill>
                            <a:srgbClr val="366092"/>
                          </a:solidFill>
                          <a:effectLst/>
                          <a:latin typeface="Calibri" panose="020F0502020204030204" pitchFamily="34" charset="0"/>
                        </a:rPr>
                        <a:t> </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Consumer</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Corporate</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Home Office</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Total of Costumer</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Quantity of Items</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 Revenue</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Profit</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algn="ctr" fontAlgn="b"/>
                      <a:r>
                        <a:rPr lang="en-GB" sz="1200" b="1" i="0" u="none" strike="noStrike" dirty="0">
                          <a:solidFill>
                            <a:srgbClr val="366092"/>
                          </a:solidFill>
                          <a:effectLst/>
                          <a:latin typeface="Calibri" panose="020F0502020204030204" pitchFamily="34" charset="0"/>
                        </a:rPr>
                        <a:t>Profit Ratio</a:t>
                      </a:r>
                    </a:p>
                  </a:txBody>
                  <a:tcPr marL="5399" marR="5399" marT="5399"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2460357474"/>
                  </a:ext>
                </a:extLst>
              </a:tr>
              <a:tr h="183469">
                <a:tc gridSpan="9">
                  <a:txBody>
                    <a:bodyPr/>
                    <a:lstStyle/>
                    <a:p>
                      <a:pPr algn="l" fontAlgn="b"/>
                      <a:r>
                        <a:rPr lang="en-GB" sz="1000" b="1" i="0" u="none" strike="noStrike" dirty="0">
                          <a:solidFill>
                            <a:srgbClr val="000000"/>
                          </a:solidFill>
                          <a:effectLst/>
                          <a:latin typeface="Calibri" panose="020F0502020204030204" pitchFamily="34" charset="0"/>
                        </a:rPr>
                        <a:t>   2014</a:t>
                      </a:r>
                    </a:p>
                  </a:txBody>
                  <a:tcPr marL="5399" marR="5399" marT="5399" marB="0" anchor="b">
                    <a:lnL>
                      <a:noFill/>
                    </a:lnL>
                    <a:lnR>
                      <a:noFill/>
                    </a:lnR>
                    <a:lnT w="6350" cap="flat" cmpd="sng" algn="ctr">
                      <a:solidFill>
                        <a:srgbClr val="4F81BD"/>
                      </a:solidFill>
                      <a:prstDash val="solid"/>
                      <a:round/>
                      <a:headEnd type="none" w="med" len="med"/>
                      <a:tailEnd type="none" w="med" len="med"/>
                    </a:lnT>
                    <a:lnB>
                      <a:noFill/>
                    </a:lnB>
                    <a:solidFill>
                      <a:srgbClr val="DCE6F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98139752"/>
                  </a:ext>
                </a:extLst>
              </a:tr>
              <a:tr h="183469">
                <a:tc>
                  <a:txBody>
                    <a:bodyPr/>
                    <a:lstStyle/>
                    <a:p>
                      <a:pPr algn="l" fontAlgn="b"/>
                      <a:r>
                        <a:rPr lang="en-GB" sz="1000" b="0" i="0" u="none" strike="noStrike">
                          <a:solidFill>
                            <a:srgbClr val="000000"/>
                          </a:solidFill>
                          <a:effectLst/>
                          <a:latin typeface="Calibri" panose="020F0502020204030204" pitchFamily="34" charset="0"/>
                        </a:rPr>
                        <a:t>Furniture</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85,358.53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44,867.54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25,750.23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288</a:t>
                      </a:r>
                    </a:p>
                  </a:txBody>
                  <a:tcPr marL="5399" marR="5399" marT="5399"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1601</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155,976.30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5,446.95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5399" marR="5399" marT="5399" marB="0" anchor="b">
                    <a:lnL>
                      <a:noFill/>
                    </a:lnL>
                    <a:lnR>
                      <a:noFill/>
                    </a:lnR>
                    <a:lnT>
                      <a:noFill/>
                    </a:lnT>
                    <a:lnB>
                      <a:noFill/>
                    </a:lnB>
                  </a:tcPr>
                </a:tc>
                <a:extLst>
                  <a:ext uri="{0D108BD9-81ED-4DB2-BD59-A6C34878D82A}">
                    <a16:rowId xmlns:a16="http://schemas.microsoft.com/office/drawing/2014/main" val="753700467"/>
                  </a:ext>
                </a:extLst>
              </a:tr>
              <a:tr h="183469">
                <a:tc>
                  <a:txBody>
                    <a:bodyPr/>
                    <a:lstStyle/>
                    <a:p>
                      <a:pPr algn="l" fontAlgn="b"/>
                      <a:r>
                        <a:rPr lang="en-GB" sz="1000" b="0" i="0" u="none" strike="noStrike">
                          <a:solidFill>
                            <a:srgbClr val="000000"/>
                          </a:solidFill>
                          <a:effectLst/>
                          <a:latin typeface="Calibri" panose="020F0502020204030204" pitchFamily="34" charset="0"/>
                        </a:rPr>
                        <a:t>Office Supplies</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85,078.55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48,928.46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18,411.40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512</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4573</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152,418.41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22,578.52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5399" marR="5399" marT="5399" marB="0" anchor="b">
                    <a:lnL>
                      <a:noFill/>
                    </a:lnL>
                    <a:lnR>
                      <a:noFill/>
                    </a:lnR>
                    <a:lnT>
                      <a:noFill/>
                    </a:lnT>
                    <a:lnB>
                      <a:noFill/>
                    </a:lnB>
                  </a:tcPr>
                </a:tc>
                <a:extLst>
                  <a:ext uri="{0D108BD9-81ED-4DB2-BD59-A6C34878D82A}">
                    <a16:rowId xmlns:a16="http://schemas.microsoft.com/office/drawing/2014/main" val="1572831063"/>
                  </a:ext>
                </a:extLst>
              </a:tr>
              <a:tr h="183469">
                <a:tc>
                  <a:txBody>
                    <a:bodyPr/>
                    <a:lstStyle/>
                    <a:p>
                      <a:pPr algn="l" fontAlgn="b"/>
                      <a:r>
                        <a:rPr lang="en-GB" sz="1000" b="0" i="0" u="none" strike="noStrike">
                          <a:solidFill>
                            <a:srgbClr val="000000"/>
                          </a:solidFill>
                          <a:effectLst/>
                          <a:latin typeface="Calibri" panose="020F0502020204030204" pitchFamily="34" charset="0"/>
                        </a:rPr>
                        <a:t>Technology</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94,153.12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34,396.33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45,272.80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a:solidFill>
                            <a:srgbClr val="000000"/>
                          </a:solidFill>
                          <a:effectLst/>
                          <a:latin typeface="Calibri" panose="020F0502020204030204" pitchFamily="34" charset="0"/>
                        </a:rPr>
                        <a:t>249</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Calibri" panose="020F0502020204030204" pitchFamily="34" charset="0"/>
                        </a:rPr>
                        <a:t>1381</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173,822.26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21,373.23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727892770"/>
                  </a:ext>
                </a:extLst>
              </a:tr>
              <a:tr h="183469">
                <a:tc>
                  <a:txBody>
                    <a:bodyPr/>
                    <a:lstStyle/>
                    <a:p>
                      <a:pPr algn="l" fontAlgn="b"/>
                      <a:r>
                        <a:rPr lang="en-GB" sz="1000" b="1" i="0" u="none" strike="noStrike">
                          <a:solidFill>
                            <a:srgbClr val="000000"/>
                          </a:solidFill>
                          <a:effectLst/>
                          <a:latin typeface="Calibri" panose="020F0502020204030204" pitchFamily="34" charset="0"/>
                        </a:rPr>
                        <a:t>Total</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264,590.20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£ 128,192.33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89,434.44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a:solidFill>
                            <a:srgbClr val="000000"/>
                          </a:solidFill>
                          <a:effectLst/>
                          <a:latin typeface="Calibri" panose="020F0502020204030204" pitchFamily="34" charset="0"/>
                        </a:rPr>
                        <a:t>598</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7555</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482,216.96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49,398.70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GB" sz="1000" b="1" i="0" u="none" strike="noStrike">
                          <a:solidFill>
                            <a:srgbClr val="000000"/>
                          </a:solidFill>
                          <a:effectLst/>
                          <a:latin typeface="Calibri" panose="020F0502020204030204" pitchFamily="34" charset="0"/>
                        </a:rPr>
                        <a:t>11.8%</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365067403"/>
                  </a:ext>
                </a:extLst>
              </a:tr>
              <a:tr h="183469">
                <a:tc gridSpan="9">
                  <a:txBody>
                    <a:bodyPr/>
                    <a:lstStyle/>
                    <a:p>
                      <a:pPr algn="ctr" fontAlgn="b"/>
                      <a:endParaRPr lang="en-GB" sz="1000" b="0" i="0" u="none" strike="noStrike" dirty="0">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4F81BD"/>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31150029"/>
                  </a:ext>
                </a:extLst>
              </a:tr>
              <a:tr h="183469">
                <a:tc gridSpan="9">
                  <a:txBody>
                    <a:bodyPr/>
                    <a:lstStyle/>
                    <a:p>
                      <a:pPr algn="l" fontAlgn="b"/>
                      <a:r>
                        <a:rPr lang="en-GB" sz="1000" b="1" i="0" u="none" strike="noStrike" dirty="0">
                          <a:solidFill>
                            <a:srgbClr val="000000"/>
                          </a:solidFill>
                          <a:effectLst/>
                          <a:latin typeface="Calibri" panose="020F0502020204030204" pitchFamily="34" charset="0"/>
                        </a:rPr>
                        <a:t>   2015</a:t>
                      </a:r>
                    </a:p>
                  </a:txBody>
                  <a:tcPr marL="5399" marR="5399" marT="5399" marB="0" anchor="b">
                    <a:lnL>
                      <a:noFill/>
                    </a:lnL>
                    <a:lnR>
                      <a:noFill/>
                    </a:lnR>
                    <a:lnT w="6350" cap="flat" cmpd="sng" algn="ctr">
                      <a:solidFill>
                        <a:srgbClr val="4F81BD"/>
                      </a:solidFill>
                      <a:prstDash val="solid"/>
                      <a:round/>
                      <a:headEnd type="none" w="med" len="med"/>
                      <a:tailEnd type="none" w="med" len="med"/>
                    </a:lnT>
                    <a:lnB>
                      <a:noFill/>
                    </a:lnB>
                    <a:solidFill>
                      <a:srgbClr val="DCE6F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91344787"/>
                  </a:ext>
                </a:extLst>
              </a:tr>
              <a:tr h="183469">
                <a:tc>
                  <a:txBody>
                    <a:bodyPr/>
                    <a:lstStyle/>
                    <a:p>
                      <a:pPr algn="l" fontAlgn="b"/>
                      <a:r>
                        <a:rPr lang="en-GB" sz="1000" b="0" i="0" u="none" strike="noStrike">
                          <a:solidFill>
                            <a:srgbClr val="000000"/>
                          </a:solidFill>
                          <a:effectLst/>
                          <a:latin typeface="Calibri" panose="020F0502020204030204" pitchFamily="34" charset="0"/>
                        </a:rPr>
                        <a:t>Furniture</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94,409.93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45,418.15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30,147.22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289</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1772</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169,975.30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2,874.04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5399" marR="5399" marT="5399" marB="0" anchor="b">
                    <a:lnL>
                      <a:noFill/>
                    </a:lnL>
                    <a:lnR>
                      <a:noFill/>
                    </a:lnR>
                    <a:lnT>
                      <a:noFill/>
                    </a:lnT>
                    <a:lnB>
                      <a:noFill/>
                    </a:lnB>
                  </a:tcPr>
                </a:tc>
                <a:extLst>
                  <a:ext uri="{0D108BD9-81ED-4DB2-BD59-A6C34878D82A}">
                    <a16:rowId xmlns:a16="http://schemas.microsoft.com/office/drawing/2014/main" val="2271604658"/>
                  </a:ext>
                </a:extLst>
              </a:tr>
              <a:tr h="183469">
                <a:tc>
                  <a:txBody>
                    <a:bodyPr/>
                    <a:lstStyle/>
                    <a:p>
                      <a:pPr algn="l" fontAlgn="b"/>
                      <a:r>
                        <a:rPr lang="en-GB" sz="1000" b="0" i="0" u="none" strike="noStrike">
                          <a:solidFill>
                            <a:srgbClr val="000000"/>
                          </a:solidFill>
                          <a:effectLst/>
                          <a:latin typeface="Calibri" panose="020F0502020204030204" pitchFamily="34" charset="0"/>
                        </a:rPr>
                        <a:t>Office Supplies</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79,735.81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34,823.64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22,575.76 </a:t>
                      </a:r>
                    </a:p>
                  </a:txBody>
                  <a:tcPr marL="5399" marR="5399" marT="5399"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502</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4702</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137,135.21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25,056.60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5399" marR="5399" marT="5399" marB="0" anchor="b">
                    <a:lnL>
                      <a:noFill/>
                    </a:lnL>
                    <a:lnR>
                      <a:noFill/>
                    </a:lnR>
                    <a:lnT>
                      <a:noFill/>
                    </a:lnT>
                    <a:lnB>
                      <a:noFill/>
                    </a:lnB>
                  </a:tcPr>
                </a:tc>
                <a:extLst>
                  <a:ext uri="{0D108BD9-81ED-4DB2-BD59-A6C34878D82A}">
                    <a16:rowId xmlns:a16="http://schemas.microsoft.com/office/drawing/2014/main" val="2160347152"/>
                  </a:ext>
                </a:extLst>
              </a:tr>
              <a:tr h="183469">
                <a:tc>
                  <a:txBody>
                    <a:bodyPr/>
                    <a:lstStyle/>
                    <a:p>
                      <a:pPr algn="l" fontAlgn="b"/>
                      <a:r>
                        <a:rPr lang="en-GB" sz="1000" b="0" i="0" u="none" strike="noStrike">
                          <a:solidFill>
                            <a:srgbClr val="000000"/>
                          </a:solidFill>
                          <a:effectLst/>
                          <a:latin typeface="Calibri" panose="020F0502020204030204" pitchFamily="34" charset="0"/>
                        </a:rPr>
                        <a:t>Technology</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92,223.96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47,670.07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22,495.55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a:solidFill>
                            <a:srgbClr val="000000"/>
                          </a:solidFill>
                          <a:effectLst/>
                          <a:latin typeface="Calibri" panose="020F0502020204030204" pitchFamily="34" charset="0"/>
                        </a:rPr>
                        <a:t>275</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Calibri" panose="020F0502020204030204" pitchFamily="34" charset="0"/>
                        </a:rPr>
                        <a:t>1486</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162,389.58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33,410.08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148941044"/>
                  </a:ext>
                </a:extLst>
              </a:tr>
              <a:tr h="183469">
                <a:tc>
                  <a:txBody>
                    <a:bodyPr/>
                    <a:lstStyle/>
                    <a:p>
                      <a:pPr algn="l" fontAlgn="b"/>
                      <a:r>
                        <a:rPr lang="en-GB" sz="1000" b="1" i="0" u="none" strike="noStrike">
                          <a:solidFill>
                            <a:srgbClr val="000000"/>
                          </a:solidFill>
                          <a:effectLst/>
                          <a:latin typeface="Calibri" panose="020F0502020204030204" pitchFamily="34" charset="0"/>
                        </a:rPr>
                        <a:t>Total</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266,369.69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£ 127,911.86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75,218.53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a:solidFill>
                            <a:srgbClr val="000000"/>
                          </a:solidFill>
                          <a:effectLst/>
                          <a:latin typeface="Calibri" panose="020F0502020204030204" pitchFamily="34" charset="0"/>
                        </a:rPr>
                        <a:t>573</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7960</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469,500.08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61,340.72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GB" sz="1000" b="1" i="0" u="none" strike="noStrike">
                          <a:solidFill>
                            <a:srgbClr val="000000"/>
                          </a:solidFill>
                          <a:effectLst/>
                          <a:latin typeface="Calibri" panose="020F0502020204030204" pitchFamily="34" charset="0"/>
                        </a:rPr>
                        <a:t>11.7%</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651362403"/>
                  </a:ext>
                </a:extLst>
              </a:tr>
              <a:tr h="183469">
                <a:tc gridSpan="9">
                  <a:txBody>
                    <a:bodyPr/>
                    <a:lstStyle/>
                    <a:p>
                      <a:pPr algn="ctr" fontAlgn="b"/>
                      <a:endParaRPr lang="en-GB" sz="1000" b="0" i="0" u="none" strike="noStrike" dirty="0">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4F81BD"/>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19608059"/>
                  </a:ext>
                </a:extLst>
              </a:tr>
              <a:tr h="183469">
                <a:tc gridSpan="9">
                  <a:txBody>
                    <a:bodyPr/>
                    <a:lstStyle/>
                    <a:p>
                      <a:pPr algn="l" fontAlgn="b"/>
                      <a:r>
                        <a:rPr lang="en-GB" sz="1000" b="1" i="0" u="none" strike="noStrike" dirty="0">
                          <a:solidFill>
                            <a:srgbClr val="000000"/>
                          </a:solidFill>
                          <a:effectLst/>
                          <a:latin typeface="Calibri" panose="020F0502020204030204" pitchFamily="34" charset="0"/>
                        </a:rPr>
                        <a:t>   2016</a:t>
                      </a:r>
                    </a:p>
                  </a:txBody>
                  <a:tcPr marL="5399" marR="5399" marT="5399" marB="0" anchor="b">
                    <a:lnL>
                      <a:noFill/>
                    </a:lnL>
                    <a:lnR>
                      <a:noFill/>
                    </a:lnR>
                    <a:lnT w="6350" cap="flat" cmpd="sng" algn="ctr">
                      <a:solidFill>
                        <a:srgbClr val="4F81BD"/>
                      </a:solidFill>
                      <a:prstDash val="solid"/>
                      <a:round/>
                      <a:headEnd type="none" w="med" len="med"/>
                      <a:tailEnd type="none" w="med" len="med"/>
                    </a:lnT>
                    <a:lnB>
                      <a:noFill/>
                    </a:lnB>
                    <a:solidFill>
                      <a:srgbClr val="DCE6F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45907360"/>
                  </a:ext>
                </a:extLst>
              </a:tr>
              <a:tr h="183469">
                <a:tc>
                  <a:txBody>
                    <a:bodyPr/>
                    <a:lstStyle/>
                    <a:p>
                      <a:pPr algn="l" fontAlgn="b"/>
                      <a:r>
                        <a:rPr lang="en-GB" sz="1000" b="0" i="0" u="none" strike="noStrike">
                          <a:solidFill>
                            <a:srgbClr val="000000"/>
                          </a:solidFill>
                          <a:effectLst/>
                          <a:latin typeface="Calibri" panose="020F0502020204030204" pitchFamily="34" charset="0"/>
                        </a:rPr>
                        <a:t>Furniture</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100,360.88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77,261.34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21,279.21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356</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2193</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198,901.44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6,959.95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5399" marR="5399" marT="5399" marB="0" anchor="b">
                    <a:lnL>
                      <a:noFill/>
                    </a:lnL>
                    <a:lnR>
                      <a:noFill/>
                    </a:lnR>
                    <a:lnT>
                      <a:noFill/>
                    </a:lnT>
                    <a:lnB>
                      <a:noFill/>
                    </a:lnB>
                  </a:tcPr>
                </a:tc>
                <a:extLst>
                  <a:ext uri="{0D108BD9-81ED-4DB2-BD59-A6C34878D82A}">
                    <a16:rowId xmlns:a16="http://schemas.microsoft.com/office/drawing/2014/main" val="849973083"/>
                  </a:ext>
                </a:extLst>
              </a:tr>
              <a:tr h="183469">
                <a:tc>
                  <a:txBody>
                    <a:bodyPr/>
                    <a:lstStyle/>
                    <a:p>
                      <a:pPr algn="l" fontAlgn="b"/>
                      <a:r>
                        <a:rPr lang="en-GB" sz="1000" b="0" i="0" u="none" strike="noStrike">
                          <a:solidFill>
                            <a:srgbClr val="000000"/>
                          </a:solidFill>
                          <a:effectLst/>
                          <a:latin typeface="Calibri" panose="020F0502020204030204" pitchFamily="34" charset="0"/>
                        </a:rPr>
                        <a:t>Office Supplies</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86,269.33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54,231.25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43,439.40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545</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5946</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183,939.98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35,061.23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5399" marR="5399" marT="5399" marB="0" anchor="b">
                    <a:lnL>
                      <a:noFill/>
                    </a:lnL>
                    <a:lnR>
                      <a:noFill/>
                    </a:lnR>
                    <a:lnT>
                      <a:noFill/>
                    </a:lnT>
                    <a:lnB>
                      <a:noFill/>
                    </a:lnB>
                  </a:tcPr>
                </a:tc>
                <a:extLst>
                  <a:ext uri="{0D108BD9-81ED-4DB2-BD59-A6C34878D82A}">
                    <a16:rowId xmlns:a16="http://schemas.microsoft.com/office/drawing/2014/main" val="404712976"/>
                  </a:ext>
                </a:extLst>
              </a:tr>
              <a:tr h="183469">
                <a:tc>
                  <a:txBody>
                    <a:bodyPr/>
                    <a:lstStyle/>
                    <a:p>
                      <a:pPr algn="l" fontAlgn="b"/>
                      <a:r>
                        <a:rPr lang="en-GB" sz="1000" b="0" i="0" u="none" strike="noStrike">
                          <a:solidFill>
                            <a:srgbClr val="000000"/>
                          </a:solidFill>
                          <a:effectLst/>
                          <a:latin typeface="Calibri" panose="020F0502020204030204" pitchFamily="34" charset="0"/>
                        </a:rPr>
                        <a:t>Technology</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110,233.69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75,613.77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40,516.72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a:solidFill>
                            <a:srgbClr val="000000"/>
                          </a:solidFill>
                          <a:effectLst/>
                          <a:latin typeface="Calibri" panose="020F0502020204030204" pitchFamily="34" charset="0"/>
                        </a:rPr>
                        <a:t>291</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Calibri" panose="020F0502020204030204" pitchFamily="34" charset="0"/>
                        </a:rPr>
                        <a:t>1698</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 £     226,364.18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39,773.99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486830736"/>
                  </a:ext>
                </a:extLst>
              </a:tr>
              <a:tr h="183469">
                <a:tc>
                  <a:txBody>
                    <a:bodyPr/>
                    <a:lstStyle/>
                    <a:p>
                      <a:pPr algn="l" fontAlgn="b"/>
                      <a:r>
                        <a:rPr lang="en-GB" sz="1000" b="1" i="0" u="none" strike="noStrike">
                          <a:solidFill>
                            <a:srgbClr val="000000"/>
                          </a:solidFill>
                          <a:effectLst/>
                          <a:latin typeface="Calibri" panose="020F0502020204030204" pitchFamily="34" charset="0"/>
                        </a:rPr>
                        <a:t>Total</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296,863.90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£ 207,106.36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105,235.34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a:solidFill>
                            <a:srgbClr val="000000"/>
                          </a:solidFill>
                          <a:effectLst/>
                          <a:latin typeface="Calibri" panose="020F0502020204030204" pitchFamily="34" charset="0"/>
                        </a:rPr>
                        <a:t>640</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9837</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609,205.60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81,795.17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GB" sz="1000" b="1" i="0" u="none" strike="noStrike">
                          <a:solidFill>
                            <a:srgbClr val="000000"/>
                          </a:solidFill>
                          <a:effectLst/>
                          <a:latin typeface="Calibri" panose="020F0502020204030204" pitchFamily="34" charset="0"/>
                        </a:rPr>
                        <a:t>13.0%</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141656715"/>
                  </a:ext>
                </a:extLst>
              </a:tr>
              <a:tr h="183469">
                <a:tc gridSpan="9">
                  <a:txBody>
                    <a:bodyPr/>
                    <a:lstStyle/>
                    <a:p>
                      <a:pPr algn="ctr" fontAlgn="b"/>
                      <a:endParaRPr lang="en-GB" sz="1000" b="0" i="0" u="none" strike="noStrike" dirty="0">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4F81BD"/>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89409953"/>
                  </a:ext>
                </a:extLst>
              </a:tr>
              <a:tr h="183469">
                <a:tc gridSpan="9">
                  <a:txBody>
                    <a:bodyPr/>
                    <a:lstStyle/>
                    <a:p>
                      <a:pPr algn="l" fontAlgn="b"/>
                      <a:r>
                        <a:rPr lang="en-GB" sz="1000" b="1" i="0" u="none" strike="noStrike" dirty="0">
                          <a:solidFill>
                            <a:srgbClr val="000000"/>
                          </a:solidFill>
                          <a:effectLst/>
                          <a:latin typeface="Calibri" panose="020F0502020204030204" pitchFamily="34" charset="0"/>
                        </a:rPr>
                        <a:t>   2017</a:t>
                      </a:r>
                    </a:p>
                  </a:txBody>
                  <a:tcPr marL="5399" marR="5399" marT="5399" marB="0" anchor="b">
                    <a:lnL>
                      <a:noFill/>
                    </a:lnL>
                    <a:lnR>
                      <a:noFill/>
                    </a:lnR>
                    <a:lnT w="6350" cap="flat" cmpd="sng" algn="ctr">
                      <a:solidFill>
                        <a:srgbClr val="4F81BD"/>
                      </a:solidFill>
                      <a:prstDash val="solid"/>
                      <a:round/>
                      <a:headEnd type="none" w="med" len="med"/>
                      <a:tailEnd type="none" w="med" len="med"/>
                    </a:lnT>
                    <a:lnB>
                      <a:noFill/>
                    </a:lnB>
                    <a:solidFill>
                      <a:srgbClr val="DCE6F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836400662"/>
                  </a:ext>
                </a:extLst>
              </a:tr>
              <a:tr h="183469">
                <a:tc>
                  <a:txBody>
                    <a:bodyPr/>
                    <a:lstStyle/>
                    <a:p>
                      <a:pPr algn="l" fontAlgn="b"/>
                      <a:r>
                        <a:rPr lang="en-GB" sz="1000" b="0" i="0" u="none" strike="noStrike">
                          <a:solidFill>
                            <a:srgbClr val="000000"/>
                          </a:solidFill>
                          <a:effectLst/>
                          <a:latin typeface="Calibri" panose="020F0502020204030204" pitchFamily="34" charset="0"/>
                        </a:rPr>
                        <a:t>Furniture</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110,148.15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60,365.06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44,445.94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400</a:t>
                      </a:r>
                    </a:p>
                  </a:txBody>
                  <a:tcPr marL="5399" marR="5399" marT="5399" marB="0" anchor="b">
                    <a:lnL>
                      <a:noFill/>
                    </a:lnL>
                    <a:lnR>
                      <a:noFill/>
                    </a:lnR>
                    <a:lnT>
                      <a:noFill/>
                    </a:lnT>
                    <a:lnB>
                      <a:noFill/>
                    </a:lnB>
                  </a:tcPr>
                </a:tc>
                <a:tc>
                  <a:txBody>
                    <a:bodyPr/>
                    <a:lstStyle/>
                    <a:p>
                      <a:pPr algn="ctr" fontAlgn="b"/>
                      <a:r>
                        <a:rPr lang="en-GB" sz="1000" b="0" i="0" u="none" strike="noStrike">
                          <a:solidFill>
                            <a:srgbClr val="000000"/>
                          </a:solidFill>
                          <a:effectLst/>
                          <a:latin typeface="Calibri" panose="020F0502020204030204" pitchFamily="34" charset="0"/>
                        </a:rPr>
                        <a:t>2426</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214,959.15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3,402.44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5399" marR="5399" marT="5399" marB="0" anchor="b">
                    <a:lnL>
                      <a:noFill/>
                    </a:lnL>
                    <a:lnR>
                      <a:noFill/>
                    </a:lnR>
                    <a:lnT>
                      <a:noFill/>
                    </a:lnT>
                    <a:lnB>
                      <a:noFill/>
                    </a:lnB>
                  </a:tcPr>
                </a:tc>
                <a:extLst>
                  <a:ext uri="{0D108BD9-81ED-4DB2-BD59-A6C34878D82A}">
                    <a16:rowId xmlns:a16="http://schemas.microsoft.com/office/drawing/2014/main" val="2254699011"/>
                  </a:ext>
                </a:extLst>
              </a:tr>
              <a:tr h="183469">
                <a:tc>
                  <a:txBody>
                    <a:bodyPr/>
                    <a:lstStyle/>
                    <a:p>
                      <a:pPr algn="l" fontAlgn="b"/>
                      <a:r>
                        <a:rPr lang="en-GB" sz="1000" b="0" i="0" u="none" strike="noStrike">
                          <a:solidFill>
                            <a:srgbClr val="000000"/>
                          </a:solidFill>
                          <a:effectLst/>
                          <a:latin typeface="Calibri" panose="020F0502020204030204" pitchFamily="34" charset="0"/>
                        </a:rPr>
                        <a:t>Office Supplies</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113,470.16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92,685.78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40,033.82 </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634</a:t>
                      </a:r>
                    </a:p>
                  </a:txBody>
                  <a:tcPr marL="5399" marR="5399" marT="5399" marB="0" anchor="b">
                    <a:lnL>
                      <a:noFill/>
                    </a:lnL>
                    <a:lnR>
                      <a:noFill/>
                    </a:lnR>
                    <a:lnT>
                      <a:noFill/>
                    </a:lnT>
                    <a:lnB>
                      <a:noFill/>
                    </a:lnB>
                  </a:tcPr>
                </a:tc>
                <a:tc>
                  <a:txBody>
                    <a:bodyPr/>
                    <a:lstStyle/>
                    <a:p>
                      <a:pPr algn="ctr" fontAlgn="b"/>
                      <a:r>
                        <a:rPr lang="en-GB" sz="1000" b="0" i="0" u="none" strike="noStrike" dirty="0">
                          <a:solidFill>
                            <a:srgbClr val="000000"/>
                          </a:solidFill>
                          <a:effectLst/>
                          <a:latin typeface="Calibri" panose="020F0502020204030204" pitchFamily="34" charset="0"/>
                        </a:rPr>
                        <a:t>7671</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246,189.75 </a:t>
                      </a:r>
                    </a:p>
                  </a:txBody>
                  <a:tcPr marL="5399" marR="5399" marT="5399"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 £           39,773.49 </a:t>
                      </a:r>
                    </a:p>
                  </a:txBody>
                  <a:tcPr marL="5399" marR="5399" marT="5399"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5399" marR="5399" marT="5399" marB="0" anchor="b">
                    <a:lnL>
                      <a:noFill/>
                    </a:lnL>
                    <a:lnR>
                      <a:noFill/>
                    </a:lnR>
                    <a:lnT>
                      <a:noFill/>
                    </a:lnT>
                    <a:lnB>
                      <a:noFill/>
                    </a:lnB>
                  </a:tcPr>
                </a:tc>
                <a:extLst>
                  <a:ext uri="{0D108BD9-81ED-4DB2-BD59-A6C34878D82A}">
                    <a16:rowId xmlns:a16="http://schemas.microsoft.com/office/drawing/2014/main" val="1314549173"/>
                  </a:ext>
                </a:extLst>
              </a:tr>
              <a:tr h="183469">
                <a:tc>
                  <a:txBody>
                    <a:bodyPr/>
                    <a:lstStyle/>
                    <a:p>
                      <a:pPr algn="l" fontAlgn="b"/>
                      <a:r>
                        <a:rPr lang="en-GB" sz="1000" b="0" i="0" u="none" strike="noStrike">
                          <a:solidFill>
                            <a:srgbClr val="000000"/>
                          </a:solidFill>
                          <a:effectLst/>
                          <a:latin typeface="Calibri" panose="020F0502020204030204" pitchFamily="34" charset="0"/>
                        </a:rPr>
                        <a:t>Technology</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108,166.92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88,464.97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74,982.98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a:solidFill>
                            <a:srgbClr val="000000"/>
                          </a:solidFill>
                          <a:effectLst/>
                          <a:latin typeface="Calibri" panose="020F0502020204030204" pitchFamily="34" charset="0"/>
                        </a:rPr>
                        <a:t>387</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ctr" fontAlgn="b"/>
                      <a:r>
                        <a:rPr lang="en-GB" sz="1000" b="0" i="0" u="none" strike="noStrike" dirty="0">
                          <a:solidFill>
                            <a:srgbClr val="000000"/>
                          </a:solidFill>
                          <a:effectLst/>
                          <a:latin typeface="Calibri" panose="020F0502020204030204" pitchFamily="34" charset="0"/>
                        </a:rPr>
                        <a:t>2361</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271,614.86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 £           50,651.86 </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263698902"/>
                  </a:ext>
                </a:extLst>
              </a:tr>
              <a:tr h="183469">
                <a:tc>
                  <a:txBody>
                    <a:bodyPr/>
                    <a:lstStyle/>
                    <a:p>
                      <a:pPr algn="l" fontAlgn="b"/>
                      <a:r>
                        <a:rPr lang="en-GB" sz="1000" b="1" i="0" u="none" strike="noStrike">
                          <a:solidFill>
                            <a:srgbClr val="000000"/>
                          </a:solidFill>
                          <a:effectLst/>
                          <a:latin typeface="Calibri" panose="020F0502020204030204" pitchFamily="34" charset="0"/>
                        </a:rPr>
                        <a:t>Total</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331,785.22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£ 241,515.80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159,462.73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695</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12458</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732,763.75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93,827.80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GB" sz="1000" b="1" i="0" u="none" strike="noStrike">
                          <a:solidFill>
                            <a:srgbClr val="000000"/>
                          </a:solidFill>
                          <a:effectLst/>
                          <a:latin typeface="Calibri" panose="020F0502020204030204" pitchFamily="34" charset="0"/>
                        </a:rPr>
                        <a:t>11.6%</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90050"/>
                  </a:ext>
                </a:extLst>
              </a:tr>
              <a:tr h="183469">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399" marR="5399" marT="5399"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655322956"/>
                  </a:ext>
                </a:extLst>
              </a:tr>
              <a:tr h="183469">
                <a:tc>
                  <a:txBody>
                    <a:bodyPr/>
                    <a:lstStyle/>
                    <a:p>
                      <a:pPr algn="l" fontAlgn="b"/>
                      <a:r>
                        <a:rPr lang="en-GB" sz="1000" b="1" i="0" u="none" strike="noStrike">
                          <a:solidFill>
                            <a:srgbClr val="000000"/>
                          </a:solidFill>
                          <a:effectLst/>
                          <a:latin typeface="Calibri" panose="020F0502020204030204" pitchFamily="34" charset="0"/>
                        </a:rPr>
                        <a:t>Grand Total</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1,159,609.01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£ 704,726.34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429,351.04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801</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GB" sz="1000" b="1" i="0" u="none" strike="noStrike" dirty="0">
                          <a:solidFill>
                            <a:srgbClr val="000000"/>
                          </a:solidFill>
                          <a:effectLst/>
                          <a:latin typeface="Calibri" panose="020F0502020204030204" pitchFamily="34" charset="0"/>
                        </a:rPr>
                        <a:t>37810</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2,293,686.40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GB" sz="1000" b="1" i="0" u="none" strike="noStrike">
                          <a:solidFill>
                            <a:srgbClr val="000000"/>
                          </a:solidFill>
                          <a:effectLst/>
                          <a:latin typeface="Calibri" panose="020F0502020204030204" pitchFamily="34" charset="0"/>
                        </a:rPr>
                        <a:t> £         286,362.39 </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GB" sz="1000" b="1" i="0" u="none" strike="noStrike" dirty="0">
                          <a:solidFill>
                            <a:srgbClr val="000000"/>
                          </a:solidFill>
                          <a:effectLst/>
                          <a:latin typeface="Calibri" panose="020F0502020204030204" pitchFamily="34" charset="0"/>
                        </a:rPr>
                        <a:t>12.0%</a:t>
                      </a:r>
                    </a:p>
                  </a:txBody>
                  <a:tcPr marL="5399" marR="5399" marT="5399"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3733064674"/>
                  </a:ext>
                </a:extLst>
              </a:tr>
            </a:tbl>
          </a:graphicData>
        </a:graphic>
      </p:graphicFrame>
    </p:spTree>
    <p:extLst>
      <p:ext uri="{BB962C8B-B14F-4D97-AF65-F5344CB8AC3E}">
        <p14:creationId xmlns:p14="http://schemas.microsoft.com/office/powerpoint/2010/main" val="2408955216"/>
      </p:ext>
    </p:extLst>
  </p:cSld>
  <p:clrMapOvr>
    <a:masterClrMapping/>
  </p:clrMapOvr>
  <mc:AlternateContent xmlns:mc="http://schemas.openxmlformats.org/markup-compatibility/2006" xmlns:p14="http://schemas.microsoft.com/office/powerpoint/2010/main">
    <mc:Choice Requires="p14">
      <p:transition spd="slow" p14:dur="2000" advTm="34168"/>
    </mc:Choice>
    <mc:Fallback xmlns="">
      <p:transition spd="slow" advTm="34168"/>
    </mc:Fallback>
  </mc:AlternateContent>
  <p:extLst>
    <p:ext uri="{3A86A75C-4F4B-4683-9AE1-C65F6400EC91}">
      <p14:laserTraceLst xmlns:p14="http://schemas.microsoft.com/office/powerpoint/2010/main">
        <p14:tracePtLst>
          <p14:tracePt t="6073" x="3751263" y="0"/>
          <p14:tracePt t="6077" x="3668713" y="33338"/>
          <p14:tracePt t="6078" x="3652838" y="33338"/>
          <p14:tracePt t="6079" x="3636963" y="33338"/>
          <p14:tracePt t="6081" x="3619500" y="49213"/>
          <p14:tracePt t="6083" x="3586163" y="65088"/>
          <p14:tracePt t="6088" x="3521075" y="82550"/>
          <p14:tracePt t="6090" x="3487738" y="98425"/>
          <p14:tracePt t="6093" x="3471863" y="115888"/>
          <p14:tracePt t="6093" x="3455988" y="115888"/>
          <p14:tracePt t="6094" x="3438525" y="115888"/>
          <p14:tracePt t="6095" x="3422650" y="115888"/>
          <p14:tracePt t="6096" x="3405188" y="115888"/>
          <p14:tracePt t="6097" x="3389313" y="131763"/>
          <p14:tracePt t="6099" x="3373438" y="131763"/>
          <p14:tracePt t="6100" x="3355975" y="147638"/>
          <p14:tracePt t="6104" x="3306763" y="165100"/>
          <p14:tracePt t="6106" x="3290888" y="165100"/>
          <p14:tracePt t="6107" x="3275013" y="180975"/>
          <p14:tracePt t="6109" x="3257550" y="180975"/>
          <p14:tracePt t="6109" x="3241675" y="196850"/>
          <p14:tracePt t="6110" x="3224213" y="196850"/>
          <p14:tracePt t="6112" x="3208338" y="214313"/>
          <p14:tracePt t="6113" x="3192463" y="214313"/>
          <p14:tracePt t="6115" x="3175000" y="214313"/>
          <p14:tracePt t="6116" x="3159125" y="214313"/>
          <p14:tracePt t="6117" x="3143250" y="214313"/>
          <p14:tracePt t="6123" x="3094038" y="230188"/>
          <p14:tracePt t="6125" x="3060700" y="246063"/>
          <p14:tracePt t="6125" x="3043238" y="246063"/>
          <p14:tracePt t="6126" x="3027363" y="263525"/>
          <p14:tracePt t="6128" x="3011488" y="263525"/>
          <p14:tracePt t="6129" x="2994025" y="263525"/>
          <p14:tracePt t="6130" x="2994025" y="279400"/>
          <p14:tracePt t="6131" x="2978150" y="279400"/>
          <p14:tracePt t="6132" x="2962275" y="279400"/>
          <p14:tracePt t="6133" x="2962275" y="295275"/>
          <p14:tracePt t="6135" x="2944813" y="295275"/>
          <p14:tracePt t="6138" x="2911475" y="295275"/>
          <p14:tracePt t="6140" x="2879725" y="295275"/>
          <p14:tracePt t="6141" x="2862263" y="312738"/>
          <p14:tracePt t="6142" x="2846388" y="312738"/>
          <p14:tracePt t="6143" x="2830513" y="312738"/>
          <p14:tracePt t="6144" x="2813050" y="312738"/>
          <p14:tracePt t="6146" x="2813050" y="328613"/>
          <p14:tracePt t="6147" x="2797175" y="328613"/>
          <p14:tracePt t="6148" x="2781300" y="328613"/>
          <p14:tracePt t="6149" x="2763838" y="346075"/>
          <p14:tracePt t="6150" x="2747963" y="346075"/>
          <p14:tracePt t="6155" x="2714625" y="361950"/>
          <p14:tracePt t="6157" x="2698750" y="361950"/>
          <p14:tracePt t="6158" x="2681288" y="361950"/>
          <p14:tracePt t="6158" x="2681288" y="377825"/>
          <p14:tracePt t="6159" x="2665413" y="377825"/>
          <p14:tracePt t="6160" x="2649538" y="377825"/>
          <p14:tracePt t="6162" x="2632075" y="395288"/>
          <p14:tracePt t="6163" x="2616200" y="395288"/>
          <p14:tracePt t="6166" x="2600325" y="395288"/>
          <p14:tracePt t="6172" x="2549525" y="395288"/>
          <p14:tracePt t="6175" x="2517775" y="411163"/>
          <p14:tracePt t="6176" x="2517775" y="427038"/>
          <p14:tracePt t="6178" x="2500313" y="427038"/>
          <p14:tracePt t="6179" x="2484438" y="427038"/>
          <p14:tracePt t="6181" x="2468563" y="427038"/>
          <p14:tracePt t="6182" x="2468563" y="444500"/>
          <p14:tracePt t="6183" x="2451100" y="444500"/>
          <p14:tracePt t="6188" x="2419350" y="460375"/>
          <p14:tracePt t="6190" x="2401888" y="460375"/>
          <p14:tracePt t="6192" x="2386013" y="476250"/>
          <p14:tracePt t="6194" x="2368550" y="476250"/>
          <p14:tracePt t="6196" x="2352675" y="493713"/>
          <p14:tracePt t="6198" x="2336800" y="493713"/>
          <p14:tracePt t="6206" x="2303463" y="509588"/>
          <p14:tracePt t="6208" x="2270125" y="527050"/>
          <p14:tracePt t="6210" x="2254250" y="527050"/>
          <p14:tracePt t="6211" x="2238375" y="527050"/>
          <p14:tracePt t="6213" x="2238375" y="542925"/>
          <p14:tracePt t="6215" x="2220913" y="558800"/>
          <p14:tracePt t="6216" x="2205038" y="558800"/>
          <p14:tracePt t="6221" x="2171700" y="576263"/>
          <p14:tracePt t="6224" x="2155825" y="592138"/>
          <p14:tracePt t="6225" x="2138363" y="592138"/>
          <p14:tracePt t="6229" x="2122488" y="592138"/>
          <p14:tracePt t="6230" x="2122488" y="608013"/>
          <p14:tracePt t="6232" x="2106613" y="608013"/>
          <p14:tracePt t="6233" x="2089150" y="625475"/>
          <p14:tracePt t="6238" x="2057400" y="641350"/>
          <p14:tracePt t="6240" x="2039938" y="641350"/>
          <p14:tracePt t="6241" x="2039938" y="657225"/>
          <p14:tracePt t="6244" x="2024063" y="657225"/>
          <p14:tracePt t="6245" x="2024063" y="674688"/>
          <p14:tracePt t="6247" x="2006600" y="674688"/>
          <p14:tracePt t="6248" x="1990725" y="674688"/>
          <p14:tracePt t="6250" x="1974850" y="690563"/>
          <p14:tracePt t="6255" x="1957388" y="690563"/>
          <p14:tracePt t="6258" x="1941513" y="690563"/>
          <p14:tracePt t="6261" x="1925638" y="706438"/>
          <p14:tracePt t="6264" x="1908175" y="706438"/>
          <p14:tracePt t="6267" x="1908175" y="723900"/>
          <p14:tracePt t="6273" x="1876425" y="739775"/>
          <p14:tracePt t="6276" x="1858963" y="739775"/>
          <p14:tracePt t="6279" x="1858963" y="757238"/>
          <p14:tracePt t="6282" x="1858963" y="773113"/>
          <p14:tracePt t="6288" x="1843088" y="788988"/>
          <p14:tracePt t="6290" x="1825625" y="788988"/>
          <p14:tracePt t="6293" x="1809750" y="806450"/>
          <p14:tracePt t="6295" x="1793875" y="806450"/>
          <p14:tracePt t="6296" x="1793875" y="822325"/>
          <p14:tracePt t="6298" x="1776413" y="822325"/>
          <p14:tracePt t="6299" x="1776413" y="838200"/>
          <p14:tracePt t="6305" x="1760538" y="871538"/>
          <p14:tracePt t="6307" x="1744663" y="871538"/>
          <p14:tracePt t="6308" x="1727200" y="887413"/>
          <p14:tracePt t="6312" x="1711325" y="904875"/>
          <p14:tracePt t="6313" x="1695450" y="920750"/>
          <p14:tracePt t="6316" x="1677988" y="920750"/>
          <p14:tracePt t="6319" x="1662113" y="938213"/>
          <p14:tracePt t="6323" x="1644650" y="969963"/>
          <p14:tracePt t="6324" x="1628775" y="969963"/>
          <p14:tracePt t="6325" x="1612900" y="987425"/>
          <p14:tracePt t="6327" x="1595438" y="987425"/>
          <p14:tracePt t="6329" x="1579563" y="1003300"/>
          <p14:tracePt t="6331" x="1579563" y="1019175"/>
          <p14:tracePt t="6333" x="1563688" y="1036638"/>
          <p14:tracePt t="6338" x="1530350" y="1068388"/>
          <p14:tracePt t="6340" x="1514475" y="1068388"/>
          <p14:tracePt t="6341" x="1497013" y="1085850"/>
          <p14:tracePt t="6343" x="1481138" y="1101725"/>
          <p14:tracePt t="6345" x="1463675" y="1117600"/>
          <p14:tracePt t="6348" x="1463675" y="1135063"/>
          <p14:tracePt t="6349" x="1447800" y="1150938"/>
          <p14:tracePt t="6357" x="1398588" y="1184275"/>
          <p14:tracePt t="6359" x="1382713" y="1200150"/>
          <p14:tracePt t="6360" x="1365250" y="1217613"/>
          <p14:tracePt t="6361" x="1365250" y="1233488"/>
          <p14:tracePt t="6363" x="1349375" y="1249363"/>
          <p14:tracePt t="6365" x="1333500" y="1266825"/>
          <p14:tracePt t="6369" x="1316038" y="1266825"/>
          <p14:tracePt t="6373" x="1282700" y="1316038"/>
          <p14:tracePt t="6375" x="1266825" y="1331913"/>
          <p14:tracePt t="6376" x="1250950" y="1331913"/>
          <p14:tracePt t="6377" x="1250950" y="1347788"/>
          <p14:tracePt t="6378" x="1233488" y="1347788"/>
          <p14:tracePt t="6380" x="1217613" y="1347788"/>
          <p14:tracePt t="6381" x="1217613" y="1365250"/>
          <p14:tracePt t="6382" x="1201738" y="1365250"/>
          <p14:tracePt t="6388" x="1168400" y="1398588"/>
          <p14:tracePt t="6390" x="1152525" y="1414463"/>
          <p14:tracePt t="6391" x="1135063" y="1430338"/>
          <p14:tracePt t="6393" x="1119188" y="1430338"/>
          <p14:tracePt t="6394" x="1119188" y="1447800"/>
          <p14:tracePt t="6395" x="1101725" y="1447800"/>
          <p14:tracePt t="6397" x="1085850" y="1447800"/>
          <p14:tracePt t="6399" x="1085850" y="1463675"/>
          <p14:tracePt t="6405" x="1036638" y="1497013"/>
          <p14:tracePt t="6408" x="1020763" y="1512888"/>
          <p14:tracePt t="6409" x="1003300" y="1528763"/>
          <p14:tracePt t="6411" x="987425" y="1528763"/>
          <p14:tracePt t="6412" x="987425" y="1546225"/>
          <p14:tracePt t="6415" x="969963" y="1546225"/>
          <p14:tracePt t="6422" x="938213" y="1579563"/>
          <p14:tracePt t="6424" x="920750" y="1579563"/>
          <p14:tracePt t="6424" x="920750" y="1595438"/>
          <p14:tracePt t="6425" x="904875" y="1595438"/>
          <p14:tracePt t="6427" x="889000" y="1611313"/>
          <p14:tracePt t="6430" x="889000" y="1628775"/>
          <p14:tracePt t="6433" x="871538" y="1628775"/>
          <p14:tracePt t="6439" x="839788" y="1644650"/>
          <p14:tracePt t="6442" x="822325" y="1660525"/>
          <p14:tracePt t="6445" x="806450" y="1660525"/>
          <p14:tracePt t="6446" x="806450" y="1677988"/>
          <p14:tracePt t="6449" x="806450" y="1693863"/>
          <p14:tracePt t="6450" x="788988" y="1693863"/>
          <p14:tracePt t="6455" x="773113" y="1709738"/>
          <p14:tracePt t="6458" x="757238" y="1709738"/>
          <p14:tracePt t="6461" x="757238" y="1727200"/>
          <p14:tracePt t="6462" x="739775" y="1727200"/>
          <p14:tracePt t="6466" x="723900" y="1743075"/>
          <p14:tracePt t="6471" x="708025" y="1743075"/>
          <p14:tracePt t="6482" x="690563" y="1758950"/>
          <p14:tracePt t="6491" x="658813" y="1776413"/>
          <p14:tracePt t="6494" x="641350" y="1776413"/>
          <p14:tracePt t="6496" x="641350" y="1792288"/>
          <p14:tracePt t="6498" x="625475" y="1792288"/>
          <p14:tracePt t="6502" x="608013" y="1792288"/>
          <p14:tracePt t="6506" x="608013" y="1809750"/>
          <p14:tracePt t="6507" x="592138" y="1809750"/>
          <p14:tracePt t="6509" x="592138" y="1825625"/>
          <p14:tracePt t="6510" x="576263" y="1825625"/>
          <p14:tracePt t="6513" x="558800" y="1825625"/>
          <p14:tracePt t="6516" x="558800" y="1841500"/>
          <p14:tracePt t="6528" x="493713" y="1858963"/>
          <p14:tracePt t="6529" x="477838" y="1858963"/>
          <p14:tracePt t="6532" x="460375" y="1874838"/>
          <p14:tracePt t="6538" x="427038" y="1874838"/>
          <p14:tracePt t="6540" x="427038" y="1890713"/>
          <p14:tracePt t="6541" x="411163" y="1890713"/>
          <p14:tracePt t="6545" x="395288" y="1908175"/>
          <p14:tracePt t="6549" x="377825" y="1908175"/>
          <p14:tracePt t="6551" x="361950" y="1908175"/>
          <p14:tracePt t="6554" x="346075" y="1908175"/>
          <p14:tracePt t="6556" x="346075" y="1924050"/>
          <p14:tracePt t="6557" x="328613" y="1924050"/>
          <p14:tracePt t="6559" x="312738" y="1924050"/>
          <p14:tracePt t="6570" x="296863" y="1924050"/>
          <p14:tracePt t="6577" x="263525" y="1924050"/>
          <p14:tracePt t="6583" x="246063" y="1924050"/>
          <p14:tracePt t="6593" x="230188" y="1924050"/>
          <p14:tracePt t="6609" x="214313" y="1924050"/>
          <p14:tracePt t="6616" x="196850" y="1924050"/>
          <p14:tracePt t="6626" x="180975" y="1924050"/>
          <p14:tracePt t="6628" x="165100" y="1924050"/>
          <p14:tracePt t="6638" x="147638" y="1924050"/>
          <p14:tracePt t="6641" x="131763" y="1924050"/>
          <p14:tracePt t="6654" x="115888" y="1924050"/>
          <p14:tracePt t="6659" x="98425" y="1924050"/>
          <p14:tracePt t="6665" x="82550" y="1924050"/>
          <p14:tracePt t="6676" x="65088" y="1924050"/>
          <p14:tracePt t="6835" x="65088" y="1939925"/>
          <p14:tracePt t="6839" x="82550" y="1939925"/>
          <p14:tracePt t="6849" x="98425" y="1939925"/>
          <p14:tracePt t="6857" x="115888" y="1939925"/>
          <p14:tracePt t="6862" x="115888" y="1957388"/>
          <p14:tracePt t="6873" x="131763" y="1957388"/>
          <p14:tracePt t="6880" x="147638" y="1957388"/>
          <p14:tracePt t="6887" x="165100" y="1957388"/>
          <p14:tracePt t="6895" x="180975" y="1957388"/>
          <p14:tracePt t="6904" x="196850" y="1957388"/>
          <p14:tracePt t="6907" x="214313" y="1957388"/>
          <p14:tracePt t="6912" x="214313" y="1973263"/>
          <p14:tracePt t="6921" x="230188" y="1973263"/>
          <p14:tracePt t="6925" x="246063" y="1973263"/>
          <p14:tracePt t="6931" x="263525" y="1973263"/>
          <p14:tracePt t="6940" x="279400" y="1973263"/>
          <p14:tracePt t="6955" x="296863" y="1973263"/>
          <p14:tracePt t="7785" x="312738" y="1973263"/>
          <p14:tracePt t="7795" x="328613" y="1973263"/>
          <p14:tracePt t="7804" x="346075" y="1973263"/>
          <p14:tracePt t="7805" x="361950" y="1973263"/>
          <p14:tracePt t="7808" x="377825" y="1973263"/>
          <p14:tracePt t="7812" x="395288" y="1973263"/>
          <p14:tracePt t="7820" x="411163" y="1973263"/>
          <p14:tracePt t="7822" x="427038" y="1973263"/>
          <p14:tracePt t="7824" x="444500" y="1973263"/>
          <p14:tracePt t="7825" x="444500" y="1957388"/>
          <p14:tracePt t="7826" x="460375" y="1957388"/>
          <p14:tracePt t="7829" x="477838" y="1957388"/>
          <p14:tracePt t="7831" x="493713" y="1957388"/>
          <p14:tracePt t="7836" x="509588" y="1939925"/>
          <p14:tracePt t="7838" x="527050" y="1939925"/>
          <p14:tracePt t="7840" x="542925" y="1939925"/>
          <p14:tracePt t="7841" x="558800" y="1939925"/>
          <p14:tracePt t="7843" x="576263" y="1939925"/>
          <p14:tracePt t="7845" x="592138" y="1939925"/>
          <p14:tracePt t="7848" x="608013" y="1924050"/>
          <p14:tracePt t="7853" x="641350" y="1924050"/>
          <p14:tracePt t="7856" x="674688" y="1908175"/>
          <p14:tracePt t="7857" x="690563" y="1908175"/>
          <p14:tracePt t="7860" x="708025" y="1890713"/>
          <p14:tracePt t="7865" x="739775" y="1890713"/>
          <p14:tracePt t="7872" x="788988" y="1874838"/>
          <p14:tracePt t="7878" x="855663" y="1858963"/>
          <p14:tracePt t="7880" x="871538" y="1858963"/>
          <p14:tracePt t="7882" x="889000" y="1858963"/>
          <p14:tracePt t="7888" x="938213" y="1841500"/>
          <p14:tracePt t="7890" x="954088" y="1825625"/>
          <p14:tracePt t="7891" x="969963" y="1825625"/>
          <p14:tracePt t="7894" x="987425" y="1825625"/>
          <p14:tracePt t="7896" x="1003300" y="1809750"/>
          <p14:tracePt t="7898" x="1020763" y="1809750"/>
          <p14:tracePt t="7904" x="1069975" y="1792288"/>
          <p14:tracePt t="7906" x="1069975" y="1776413"/>
          <p14:tracePt t="7907" x="1085850" y="1776413"/>
          <p14:tracePt t="7909" x="1101725" y="1776413"/>
          <p14:tracePt t="7911" x="1101725" y="1758950"/>
          <p14:tracePt t="7912" x="1119188" y="1758950"/>
          <p14:tracePt t="7913" x="1135063" y="1758950"/>
          <p14:tracePt t="7915" x="1152525" y="1758950"/>
          <p14:tracePt t="7920" x="1168400" y="1758950"/>
          <p14:tracePt t="7922" x="1184275" y="1743075"/>
          <p14:tracePt t="7923" x="1201738" y="1743075"/>
          <p14:tracePt t="7924" x="1217613" y="1743075"/>
          <p14:tracePt t="7926" x="1233488" y="1727200"/>
          <p14:tracePt t="7928" x="1250950" y="1727200"/>
          <p14:tracePt t="7936" x="1266825" y="1709738"/>
          <p14:tracePt t="7944" x="1382713" y="1677988"/>
          <p14:tracePt t="7947" x="1398588" y="1660525"/>
          <p14:tracePt t="7948" x="1414463" y="1660525"/>
          <p14:tracePt t="7950" x="1431925" y="1660525"/>
          <p14:tracePt t="7953" x="1447800" y="1660525"/>
          <p14:tracePt t="7955" x="1463675" y="1660525"/>
          <p14:tracePt t="7956" x="1481138" y="1644650"/>
          <p14:tracePt t="7958" x="1497013" y="1644650"/>
          <p14:tracePt t="7959" x="1514475" y="1644650"/>
          <p14:tracePt t="7960" x="1514475" y="1628775"/>
          <p14:tracePt t="7961" x="1530350" y="1628775"/>
          <p14:tracePt t="7963" x="1546225" y="1628775"/>
          <p14:tracePt t="7970" x="1595438" y="1611313"/>
          <p14:tracePt t="7972" x="1628775" y="1595438"/>
          <p14:tracePt t="7974" x="1644650" y="1595438"/>
          <p14:tracePt t="7977" x="1662113" y="1579563"/>
          <p14:tracePt t="7979" x="1677988" y="1579563"/>
          <p14:tracePt t="7980" x="1695450" y="1579563"/>
          <p14:tracePt t="7983" x="1711325" y="1562100"/>
          <p14:tracePt t="7988" x="1744663" y="1562100"/>
          <p14:tracePt t="7991" x="1776413" y="1562100"/>
          <p14:tracePt t="7992" x="1793875" y="1562100"/>
          <p14:tracePt t="7993" x="1809750" y="1562100"/>
          <p14:tracePt t="7996" x="1825625" y="1546225"/>
          <p14:tracePt t="7997" x="1843088" y="1546225"/>
          <p14:tracePt t="8004" x="1876425" y="1528763"/>
          <p14:tracePt t="8006" x="1892300" y="1528763"/>
          <p14:tracePt t="8007" x="1908175" y="1528763"/>
          <p14:tracePt t="8010" x="1925638" y="1512888"/>
          <p14:tracePt t="8013" x="1941513" y="1512888"/>
          <p14:tracePt t="8015" x="1957388" y="1497013"/>
          <p14:tracePt t="8020" x="1974850" y="1497013"/>
          <p14:tracePt t="8022" x="1990725" y="1479550"/>
          <p14:tracePt t="8024" x="2006600" y="1479550"/>
          <p14:tracePt t="8026" x="2024063" y="1479550"/>
          <p14:tracePt t="8030" x="2024063" y="1463675"/>
          <p14:tracePt t="8037" x="2039938" y="1463675"/>
          <p14:tracePt t="8040" x="2057400" y="1463675"/>
          <p14:tracePt t="8047" x="2057400" y="1447800"/>
          <p14:tracePt t="8048" x="2073275" y="1447800"/>
          <p14:tracePt t="8059" x="2089150" y="1447800"/>
          <p14:tracePt t="8070" x="2089150" y="1430338"/>
          <p14:tracePt t="8088" x="2106613" y="1430338"/>
          <p14:tracePt t="8098" x="2122488" y="1414463"/>
          <p14:tracePt t="8109" x="2138363" y="1414463"/>
          <p14:tracePt t="8114" x="2155825" y="1398588"/>
          <p14:tracePt t="8120" x="2171700" y="1398588"/>
          <p14:tracePt t="8123" x="2187575" y="1398588"/>
          <p14:tracePt t="8125" x="2187575" y="1381125"/>
          <p14:tracePt t="8126" x="2205038" y="1381125"/>
          <p14:tracePt t="8130" x="2220913" y="1381125"/>
          <p14:tracePt t="8140" x="2238375" y="1381125"/>
          <p14:tracePt t="8145" x="2254250" y="1381125"/>
          <p14:tracePt t="8147" x="2254250" y="1365250"/>
          <p14:tracePt t="8152" x="2270125" y="1365250"/>
          <p14:tracePt t="8157" x="2287588" y="1365250"/>
          <p14:tracePt t="8174" x="2303463" y="1365250"/>
          <p14:tracePt t="8218" x="2319338" y="1365250"/>
          <p14:tracePt t="8238" x="2336800" y="1365250"/>
          <p14:tracePt t="8243" x="2352675" y="1365250"/>
          <p14:tracePt t="8253" x="2368550" y="1365250"/>
          <p14:tracePt t="8263" x="2386013" y="1365250"/>
          <p14:tracePt t="8277" x="2401888" y="1381125"/>
          <p14:tracePt t="8304" x="2419350" y="1381125"/>
          <p14:tracePt t="8310" x="2419350" y="1398588"/>
          <p14:tracePt t="8311" x="2435225" y="1398588"/>
          <p14:tracePt t="8319" x="2451100" y="1398588"/>
          <p14:tracePt t="8322" x="2468563" y="1414463"/>
          <p14:tracePt t="8329" x="2484438" y="1414463"/>
          <p14:tracePt t="8331" x="2484438" y="1430338"/>
          <p14:tracePt t="8336" x="2500313" y="1430338"/>
          <p14:tracePt t="8338" x="2500313" y="1447800"/>
          <p14:tracePt t="8343" x="2517775" y="1447800"/>
          <p14:tracePt t="8348" x="2533650" y="1447800"/>
          <p14:tracePt t="8354" x="2549525" y="1463675"/>
          <p14:tracePt t="8357" x="2566988" y="1479550"/>
          <p14:tracePt t="8360" x="2582863" y="1479550"/>
          <p14:tracePt t="8363" x="2582863" y="1497013"/>
          <p14:tracePt t="8366" x="2600325" y="1497013"/>
          <p14:tracePt t="8371" x="2600325" y="1512888"/>
          <p14:tracePt t="8377" x="2600325" y="1528763"/>
          <p14:tracePt t="8377" x="2616200" y="1528763"/>
          <p14:tracePt t="8386" x="2632075" y="1546225"/>
          <p14:tracePt t="8398" x="2649538" y="1546225"/>
          <p14:tracePt t="8413" x="2665413" y="1546225"/>
          <p14:tracePt t="8436" x="2665413" y="1562100"/>
          <p14:tracePt t="8441" x="2681288" y="1562100"/>
          <p14:tracePt t="8538" x="2681288" y="1579563"/>
          <p14:tracePt t="8552" x="2681288" y="1595438"/>
          <p14:tracePt t="8561" x="2698750" y="1611313"/>
          <p14:tracePt t="8572" x="2698750" y="1628775"/>
          <p14:tracePt t="8586" x="2698750" y="1644650"/>
          <p14:tracePt t="8607" x="2714625" y="1644650"/>
          <p14:tracePt t="8619" x="2714625" y="1660525"/>
          <p14:tracePt t="8636" x="2730500" y="1660525"/>
          <p14:tracePt t="8641" x="2730500" y="1677988"/>
          <p14:tracePt t="8693" x="2747963" y="1677988"/>
          <p14:tracePt t="8702" x="2747963" y="1693863"/>
          <p14:tracePt t="8710" x="2763838" y="1693863"/>
          <p14:tracePt t="8721" x="2781300" y="1709738"/>
          <p14:tracePt t="8731" x="2797175" y="1709738"/>
          <p14:tracePt t="8738" x="2797175" y="1727200"/>
          <p14:tracePt t="8753" x="2813050" y="1743075"/>
          <p14:tracePt t="8757" x="2830513" y="1743075"/>
          <p14:tracePt t="8769" x="2846388" y="1743075"/>
          <p14:tracePt t="8771" x="2846388" y="1758950"/>
          <p14:tracePt t="8773" x="2862263" y="1758950"/>
          <p14:tracePt t="8778" x="2879725" y="1758950"/>
          <p14:tracePt t="8786" x="2895600" y="1776413"/>
          <p14:tracePt t="8800" x="2895600" y="1792288"/>
          <p14:tracePt t="8804" x="2911475" y="1792288"/>
          <p14:tracePt t="8807" x="2928938" y="1792288"/>
          <p14:tracePt t="8815" x="2944813" y="1792288"/>
          <p14:tracePt t="8819" x="2944813" y="1809750"/>
          <p14:tracePt t="8822" x="2962275" y="1809750"/>
          <p14:tracePt t="8828" x="2978150" y="1809750"/>
          <p14:tracePt t="8838" x="2978150" y="1825625"/>
          <p14:tracePt t="8844" x="2994025" y="1825625"/>
          <p14:tracePt t="8853" x="3011488" y="1825625"/>
          <p14:tracePt t="8857" x="3027363" y="1841500"/>
          <p14:tracePt t="8862" x="3043238" y="1841500"/>
          <p14:tracePt t="8869" x="3060700" y="1841500"/>
          <p14:tracePt t="8873" x="3076575" y="1841500"/>
          <p14:tracePt t="8887" x="3094038" y="1858963"/>
          <p14:tracePt t="8891" x="3109913" y="1858963"/>
          <p14:tracePt t="8898" x="3125788" y="1858963"/>
          <p14:tracePt t="8903" x="3143250" y="1858963"/>
          <p14:tracePt t="8908" x="3143250" y="1874838"/>
          <p14:tracePt t="8910" x="3159125" y="1874838"/>
          <p14:tracePt t="8920" x="3175000" y="1874838"/>
          <p14:tracePt t="8930" x="3192463" y="1874838"/>
          <p14:tracePt t="8936" x="3208338" y="1874838"/>
          <p14:tracePt t="8943" x="3224213" y="1874838"/>
          <p14:tracePt t="8952" x="3241675" y="1874838"/>
          <p14:tracePt t="8956" x="3241675" y="1890713"/>
          <p14:tracePt t="8958" x="3257550" y="1890713"/>
          <p14:tracePt t="8964" x="3275013" y="1890713"/>
          <p14:tracePt t="8976" x="3290888" y="1890713"/>
          <p14:tracePt t="8986" x="3306763" y="1890713"/>
          <p14:tracePt t="8988" x="3324225" y="1890713"/>
          <p14:tracePt t="8992" x="3340100" y="1890713"/>
          <p14:tracePt t="8997" x="3355975" y="1890713"/>
          <p14:tracePt t="9002" x="3373438" y="1890713"/>
          <p14:tracePt t="9009" x="3389313" y="1890713"/>
          <p14:tracePt t="9014" x="3405188" y="1890713"/>
          <p14:tracePt t="9015" x="3405188" y="1908175"/>
          <p14:tracePt t="9021" x="3438525" y="1908175"/>
          <p14:tracePt t="9024" x="3455988" y="1908175"/>
          <p14:tracePt t="9030" x="3471863" y="1908175"/>
          <p14:tracePt t="9036" x="3487738" y="1908175"/>
          <p14:tracePt t="9037" x="3505200" y="1908175"/>
          <p14:tracePt t="9040" x="3521075" y="1908175"/>
          <p14:tracePt t="9043" x="3536950" y="1924050"/>
          <p14:tracePt t="9047" x="3554413" y="1924050"/>
          <p14:tracePt t="9055" x="3570288" y="1924050"/>
          <p14:tracePt t="9060" x="3586163" y="1924050"/>
          <p14:tracePt t="9065" x="3603625" y="1924050"/>
          <p14:tracePt t="9071" x="3619500" y="1924050"/>
          <p14:tracePt t="9076" x="3636963" y="1924050"/>
          <p14:tracePt t="9085" x="3652838" y="1924050"/>
          <p14:tracePt t="9093" x="3668713" y="1924050"/>
          <p14:tracePt t="9102" x="3686175" y="1924050"/>
          <p14:tracePt t="9105" x="3702050" y="1924050"/>
          <p14:tracePt t="9109" x="3717925" y="1924050"/>
          <p14:tracePt t="9114" x="3735388" y="1924050"/>
          <p14:tracePt t="9120" x="3751263" y="1924050"/>
          <p14:tracePt t="9129" x="3767138" y="1924050"/>
          <p14:tracePt t="9134" x="3784600" y="1924050"/>
          <p14:tracePt t="9142" x="3833813" y="1924050"/>
          <p14:tracePt t="9145" x="3849688" y="1924050"/>
          <p14:tracePt t="9152" x="3867150" y="1924050"/>
          <p14:tracePt t="9155" x="3883025" y="1924050"/>
          <p14:tracePt t="9157" x="3898900" y="1924050"/>
          <p14:tracePt t="9161" x="3916363" y="1924050"/>
          <p14:tracePt t="9164" x="3932238" y="1924050"/>
          <p14:tracePt t="9169" x="3948113" y="1924050"/>
          <p14:tracePt t="9177" x="3965575" y="1924050"/>
          <p14:tracePt t="9180" x="3981450" y="1924050"/>
          <p14:tracePt t="9188" x="4014788" y="1924050"/>
          <p14:tracePt t="9191" x="4030663" y="1924050"/>
          <p14:tracePt t="9200" x="4048125" y="1924050"/>
          <p14:tracePt t="9205" x="4064000" y="1924050"/>
          <p14:tracePt t="9205" x="4079875" y="1924050"/>
          <p14:tracePt t="9209" x="4097338" y="1924050"/>
          <p14:tracePt t="9211" x="4113213" y="1924050"/>
          <p14:tracePt t="9220" x="4129088" y="1924050"/>
          <p14:tracePt t="9226" x="4162425" y="1924050"/>
          <p14:tracePt t="9228" x="4179888" y="1924050"/>
          <p14:tracePt t="9235" x="4195763" y="1924050"/>
          <p14:tracePt t="9242" x="4229100" y="1924050"/>
          <p14:tracePt t="9253" x="4294188" y="1924050"/>
          <p14:tracePt t="9255" x="4310063" y="1939925"/>
          <p14:tracePt t="9257" x="4327525" y="1939925"/>
          <p14:tracePt t="9263" x="4343400" y="1939925"/>
          <p14:tracePt t="9268" x="4360863" y="1939925"/>
          <p14:tracePt t="9271" x="4376738" y="1939925"/>
          <p14:tracePt t="9272" x="4392613" y="1939925"/>
          <p14:tracePt t="9277" x="4410075" y="1939925"/>
          <p14:tracePt t="9279" x="4425950" y="1939925"/>
          <p14:tracePt t="9288" x="4459288" y="1939925"/>
          <p14:tracePt t="9291" x="4475163" y="1939925"/>
          <p14:tracePt t="9296" x="4491038" y="1939925"/>
          <p14:tracePt t="9301" x="4508500" y="1939925"/>
          <p14:tracePt t="9307" x="4524375" y="1939925"/>
          <p14:tracePt t="9309" x="4541838" y="1939925"/>
          <p14:tracePt t="9310" x="4557713" y="1939925"/>
          <p14:tracePt t="9313" x="4573588" y="1939925"/>
          <p14:tracePt t="9318" x="4591050" y="1939925"/>
          <p14:tracePt t="9320" x="4606925" y="1939925"/>
          <p14:tracePt t="9328" x="4622800" y="1939925"/>
          <p14:tracePt t="9336" x="4640263" y="1939925"/>
          <p14:tracePt t="9342" x="4689475" y="1939925"/>
          <p14:tracePt t="9344" x="4705350" y="1939925"/>
          <p14:tracePt t="9353" x="4722813" y="1939925"/>
          <p14:tracePt t="9355" x="4738688" y="1939925"/>
          <p14:tracePt t="9356" x="4754563" y="1939925"/>
          <p14:tracePt t="9360" x="4772025" y="1939925"/>
          <p14:tracePt t="9362" x="4787900" y="1939925"/>
          <p14:tracePt t="9368" x="4803775" y="1939925"/>
          <p14:tracePt t="9372" x="4821238" y="1939925"/>
          <p14:tracePt t="9376" x="4837113" y="1939925"/>
          <p14:tracePt t="9381" x="4852988" y="1939925"/>
          <p14:tracePt t="9386" x="4870450" y="1939925"/>
          <p14:tracePt t="9388" x="4886325" y="1939925"/>
          <p14:tracePt t="9391" x="4903788" y="1939925"/>
          <p14:tracePt t="9395" x="4903788" y="1957388"/>
          <p14:tracePt t="9402" x="4935538" y="1957388"/>
          <p14:tracePt t="9406" x="4953000" y="1957388"/>
          <p14:tracePt t="9409" x="4968875" y="1957388"/>
          <p14:tracePt t="9411" x="4984750" y="1957388"/>
          <p14:tracePt t="9420" x="5002213" y="1957388"/>
          <p14:tracePt t="9421" x="5018088" y="1957388"/>
          <p14:tracePt t="9424" x="5033963" y="1957388"/>
          <p14:tracePt t="9427" x="5051425" y="1957388"/>
          <p14:tracePt t="9435" x="5084763" y="1957388"/>
          <p14:tracePt t="9441" x="5100638" y="1957388"/>
          <p14:tracePt t="9444" x="5116513" y="1957388"/>
          <p14:tracePt t="9453" x="5149850" y="1957388"/>
          <p14:tracePt t="9456" x="5165725" y="1957388"/>
          <p14:tracePt t="9459" x="5183188" y="1957388"/>
          <p14:tracePt t="9469" x="5199063" y="1957388"/>
          <p14:tracePt t="9473" x="5216525" y="1957388"/>
          <p14:tracePt t="9478" x="5232400" y="1957388"/>
          <p14:tracePt t="9485" x="5248275" y="1957388"/>
          <p14:tracePt t="9488" x="5265738" y="1957388"/>
          <p14:tracePt t="9491" x="5281613" y="1957388"/>
          <p14:tracePt t="9503" x="5314950" y="1957388"/>
          <p14:tracePt t="9505" x="5330825" y="1957388"/>
          <p14:tracePt t="9509" x="5346700" y="1957388"/>
          <p14:tracePt t="9513" x="5364163" y="1957388"/>
          <p14:tracePt t="9519" x="5380038" y="1957388"/>
          <p14:tracePt t="9523" x="5397500" y="1957388"/>
          <p14:tracePt t="9526" x="5413375" y="1957388"/>
          <p14:tracePt t="9531" x="5429250" y="1957388"/>
          <p14:tracePt t="9535" x="5446713" y="1957388"/>
          <p14:tracePt t="9538" x="5462588" y="1957388"/>
          <p14:tracePt t="9541" x="5478463" y="1957388"/>
          <p14:tracePt t="9553" x="5511800" y="1957388"/>
          <p14:tracePt t="9557" x="5527675" y="1957388"/>
          <p14:tracePt t="9560" x="5545138" y="1957388"/>
          <p14:tracePt t="9563" x="5545138" y="1939925"/>
          <p14:tracePt t="9568" x="5561013" y="1939925"/>
          <p14:tracePt t="9578" x="5578475" y="1939925"/>
          <p14:tracePt t="9588" x="5594350" y="1939925"/>
          <p14:tracePt t="9601" x="5610225" y="1939925"/>
          <p14:tracePt t="9611" x="5627688" y="1939925"/>
          <p14:tracePt t="9619" x="5643563" y="1939925"/>
          <p14:tracePt t="9625" x="5659438" y="1939925"/>
          <p14:tracePt t="9636" x="5676900" y="1939925"/>
          <p14:tracePt t="9641" x="5692775" y="1939925"/>
          <p14:tracePt t="9646" x="5708650" y="1939925"/>
          <p14:tracePt t="9653" x="5741988" y="1939925"/>
          <p14:tracePt t="9657" x="5759450" y="1939925"/>
          <p14:tracePt t="9660" x="5759450" y="1924050"/>
          <p14:tracePt t="9663" x="5775325" y="1924050"/>
          <p14:tracePt t="9668" x="5791200" y="1908175"/>
          <p14:tracePt t="9670" x="5808663" y="1908175"/>
          <p14:tracePt t="9672" x="5824538" y="1908175"/>
          <p14:tracePt t="9674" x="5824538" y="1890713"/>
          <p14:tracePt t="9676" x="5840413" y="1890713"/>
          <p14:tracePt t="9679" x="5857875" y="1890713"/>
          <p14:tracePt t="9685" x="5857875" y="1874838"/>
          <p14:tracePt t="9688" x="5873750" y="1874838"/>
          <p14:tracePt t="9690" x="5873750" y="1858963"/>
          <p14:tracePt t="9693" x="5889625" y="1858963"/>
          <p14:tracePt t="9702" x="5907088" y="1858963"/>
          <p14:tracePt t="9707" x="5922963" y="1858963"/>
          <p14:tracePt t="9709" x="5922963" y="1841500"/>
          <p14:tracePt t="9721" x="5940425" y="1841500"/>
          <p14:tracePt t="9723" x="5940425" y="1825625"/>
          <p14:tracePt t="9736" x="5940425" y="1809750"/>
          <p14:tracePt t="9738" x="5956300" y="1809750"/>
          <p14:tracePt t="9744" x="5956300" y="1792288"/>
          <p14:tracePt t="9752" x="5956300" y="1776413"/>
          <p14:tracePt t="9757" x="5956300" y="1758950"/>
          <p14:tracePt t="9762" x="5972175" y="1758950"/>
          <p14:tracePt t="9769" x="5972175" y="1743075"/>
          <p14:tracePt t="9772" x="5989638" y="1743075"/>
          <p14:tracePt t="9774" x="5989638" y="1727200"/>
          <p14:tracePt t="9776" x="5989638" y="1709738"/>
          <p14:tracePt t="9787" x="6005513" y="1677988"/>
          <p14:tracePt t="9788" x="6021388" y="1677988"/>
          <p14:tracePt t="9789" x="6021388" y="1660525"/>
          <p14:tracePt t="9797" x="6038850" y="1644650"/>
          <p14:tracePt t="9803" x="6038850" y="1628775"/>
          <p14:tracePt t="9806" x="6038850" y="1611313"/>
          <p14:tracePt t="9809" x="6054725" y="1611313"/>
          <p14:tracePt t="9810" x="6054725" y="1595438"/>
          <p14:tracePt t="9818" x="6054725" y="1579563"/>
          <p14:tracePt t="9822" x="6054725" y="1562100"/>
          <p14:tracePt t="9836" x="6054725" y="1546225"/>
          <p14:tracePt t="9838" x="6054725" y="1528763"/>
          <p14:tracePt t="9845" x="6054725" y="1512888"/>
          <p14:tracePt t="9852" x="6054725" y="1497013"/>
          <p14:tracePt t="9859" x="6054725" y="1479550"/>
          <p14:tracePt t="9868" x="6054725" y="1463675"/>
          <p14:tracePt t="9885" x="6038850" y="1463675"/>
          <p14:tracePt t="9887" x="6038850" y="1447800"/>
          <p14:tracePt t="9891" x="6021388" y="1447800"/>
          <p14:tracePt t="9897" x="6005513" y="1430338"/>
          <p14:tracePt t="9902" x="5989638" y="1430338"/>
          <p14:tracePt t="9904" x="5972175" y="1430338"/>
          <p14:tracePt t="9907" x="5972175" y="1414463"/>
          <p14:tracePt t="9910" x="5956300" y="1414463"/>
          <p14:tracePt t="9913" x="5940425" y="1414463"/>
          <p14:tracePt t="9919" x="5889625" y="1414463"/>
          <p14:tracePt t="9922" x="5889625" y="1398588"/>
          <p14:tracePt t="9923" x="5873750" y="1398588"/>
          <p14:tracePt t="9930" x="5824538" y="1398588"/>
          <p14:tracePt t="9937" x="5775325" y="1398588"/>
          <p14:tracePt t="9940" x="5741988" y="1381125"/>
          <p14:tracePt t="9941" x="5726113" y="1381125"/>
          <p14:tracePt t="9943" x="5708650" y="1381125"/>
          <p14:tracePt t="9944" x="5692775" y="1381125"/>
          <p14:tracePt t="9946" x="5676900" y="1381125"/>
          <p14:tracePt t="9951" x="5643563" y="1381125"/>
          <p14:tracePt t="9953" x="5627688" y="1381125"/>
          <p14:tracePt t="9954" x="5594350" y="1381125"/>
          <p14:tracePt t="9956" x="5578475" y="1381125"/>
          <p14:tracePt t="9958" x="5561013" y="1381125"/>
          <p14:tracePt t="9960" x="5545138" y="1381125"/>
          <p14:tracePt t="9961" x="5527675" y="1381125"/>
          <p14:tracePt t="9962" x="5511800" y="1381125"/>
          <p14:tracePt t="9966" x="5495925" y="1381125"/>
          <p14:tracePt t="9971" x="5413375" y="1365250"/>
          <p14:tracePt t="9972" x="5397500" y="1365250"/>
          <p14:tracePt t="9976" x="5380038" y="1365250"/>
          <p14:tracePt t="9976" x="5364163" y="1365250"/>
          <p14:tracePt t="9977" x="5346700" y="1365250"/>
          <p14:tracePt t="9978" x="5330825" y="1365250"/>
          <p14:tracePt t="9979" x="5314950" y="1365250"/>
          <p14:tracePt t="9985" x="5248275" y="1365250"/>
          <p14:tracePt t="9987" x="5232400" y="1365250"/>
          <p14:tracePt t="9988" x="5216525" y="1365250"/>
          <p14:tracePt t="9989" x="5199063" y="1365250"/>
          <p14:tracePt t="9991" x="5183188" y="1365250"/>
          <p14:tracePt t="9992" x="5165725" y="1365250"/>
          <p14:tracePt t="9993" x="5149850" y="1365250"/>
          <p14:tracePt t="9995" x="5133975" y="1365250"/>
          <p14:tracePt t="9996" x="5116513" y="1365250"/>
          <p14:tracePt t="9997" x="5100638" y="1365250"/>
          <p14:tracePt t="10002" x="5067300" y="1365250"/>
          <p14:tracePt t="10003" x="5033963" y="1365250"/>
          <p14:tracePt t="10004" x="5018088" y="1365250"/>
          <p14:tracePt t="10007" x="5002213" y="1365250"/>
          <p14:tracePt t="10008" x="4984750" y="1365250"/>
          <p14:tracePt t="10009" x="4968875" y="1365250"/>
          <p14:tracePt t="10010" x="4953000" y="1365250"/>
          <p14:tracePt t="10011" x="4935538" y="1365250"/>
          <p14:tracePt t="10013" x="4919663" y="1365250"/>
          <p14:tracePt t="10019" x="4870450" y="1365250"/>
          <p14:tracePt t="10021" x="4837113" y="1365250"/>
          <p14:tracePt t="10022" x="4821238" y="1365250"/>
          <p14:tracePt t="10025" x="4803775" y="1365250"/>
          <p14:tracePt t="10026" x="4787900" y="1365250"/>
          <p14:tracePt t="10028" x="4772025" y="1365250"/>
          <p14:tracePt t="10029" x="4754563" y="1365250"/>
          <p14:tracePt t="10036" x="4705350" y="1365250"/>
          <p14:tracePt t="10038" x="4689475" y="1365250"/>
          <p14:tracePt t="10039" x="4672013" y="1365250"/>
          <p14:tracePt t="10040" x="4656138" y="1365250"/>
          <p14:tracePt t="10041" x="4640263" y="1365250"/>
          <p14:tracePt t="10043" x="4622800" y="1365250"/>
          <p14:tracePt t="10046" x="4606925" y="1365250"/>
          <p14:tracePt t="10052" x="4557713" y="1365250"/>
          <p14:tracePt t="10054" x="4524375" y="1365250"/>
          <p14:tracePt t="10058" x="4508500" y="1365250"/>
          <p14:tracePt t="10060" x="4491038" y="1365250"/>
          <p14:tracePt t="10062" x="4475163" y="1365250"/>
          <p14:tracePt t="10069" x="4441825" y="1365250"/>
          <p14:tracePt t="10071" x="4425950" y="1365250"/>
          <p14:tracePt t="10072" x="4410075" y="1365250"/>
          <p14:tracePt t="10073" x="4392613" y="1365250"/>
          <p14:tracePt t="10075" x="4376738" y="1365250"/>
          <p14:tracePt t="10077" x="4360863" y="1365250"/>
          <p14:tracePt t="10079" x="4343400" y="1365250"/>
          <p14:tracePt t="10088" x="4294188" y="1365250"/>
          <p14:tracePt t="10091" x="4278313" y="1365250"/>
          <p14:tracePt t="10092" x="4260850" y="1365250"/>
          <p14:tracePt t="10094" x="4244975" y="1365250"/>
          <p14:tracePt t="10102" x="4211638" y="1381125"/>
          <p14:tracePt t="10105" x="4195763" y="1381125"/>
          <p14:tracePt t="10106" x="4179888" y="1381125"/>
          <p14:tracePt t="10109" x="4162425" y="1381125"/>
          <p14:tracePt t="10111" x="4162425" y="1398588"/>
          <p14:tracePt t="10113" x="4146550" y="1398588"/>
          <p14:tracePt t="10118" x="4129088" y="1398588"/>
          <p14:tracePt t="10121" x="4113213" y="1414463"/>
          <p14:tracePt t="10124" x="4097338" y="1414463"/>
          <p14:tracePt t="10127" x="4079875" y="1414463"/>
          <p14:tracePt t="10135" x="4048125" y="1430338"/>
          <p14:tracePt t="10143" x="4030663" y="1447800"/>
          <p14:tracePt t="10152" x="4014788" y="1447800"/>
          <p14:tracePt t="10155" x="3998913" y="1447800"/>
          <p14:tracePt t="10161" x="3981450" y="1463675"/>
          <p14:tracePt t="10169" x="3965575" y="1463675"/>
          <p14:tracePt t="10171" x="3965575" y="1479550"/>
          <p14:tracePt t="10180" x="3965575" y="1497013"/>
          <p14:tracePt t="10189" x="3948113" y="1497013"/>
          <p14:tracePt t="10190" x="3948113" y="1512888"/>
          <p14:tracePt t="10202" x="3932238" y="1512888"/>
          <p14:tracePt t="10204" x="3932238" y="1528763"/>
          <p14:tracePt t="10219" x="3916363" y="1546225"/>
          <p14:tracePt t="10235" x="3898900" y="1546225"/>
          <p14:tracePt t="10253" x="3883025" y="1562100"/>
          <p14:tracePt t="10263" x="3883025" y="1579563"/>
          <p14:tracePt t="10270" x="3867150" y="1579563"/>
          <p14:tracePt t="10275" x="3867150" y="1595438"/>
          <p14:tracePt t="10285" x="3867150" y="1611313"/>
          <p14:tracePt t="10296" x="3867150" y="1628775"/>
          <p14:tracePt t="10306" x="3867150" y="1644650"/>
          <p14:tracePt t="10308" x="3849688" y="1644650"/>
          <p14:tracePt t="10338" x="3833813" y="1644650"/>
          <p14:tracePt t="10762" x="3849688" y="1644650"/>
          <p14:tracePt t="10771" x="3883025" y="1644650"/>
          <p14:tracePt t="10777" x="3916363" y="1644650"/>
          <p14:tracePt t="10782" x="3932238" y="1644650"/>
          <p14:tracePt t="10789" x="3965575" y="1644650"/>
          <p14:tracePt t="10795" x="4030663" y="1628775"/>
          <p14:tracePt t="10801" x="4064000" y="1611313"/>
          <p14:tracePt t="10802" x="4079875" y="1611313"/>
          <p14:tracePt t="10805" x="4097338" y="1611313"/>
          <p14:tracePt t="10807" x="4113213" y="1611313"/>
          <p14:tracePt t="10809" x="4129088" y="1611313"/>
          <p14:tracePt t="10811" x="4146550" y="1595438"/>
          <p14:tracePt t="10814" x="4162425" y="1595438"/>
          <p14:tracePt t="10818" x="4195763" y="1595438"/>
          <p14:tracePt t="10818" x="4211638" y="1595438"/>
          <p14:tracePt t="10821" x="4229100" y="1595438"/>
          <p14:tracePt t="10822" x="4229100" y="1579563"/>
          <p14:tracePt t="10824" x="4244975" y="1579563"/>
          <p14:tracePt t="10825" x="4260850" y="1579563"/>
          <p14:tracePt t="10828" x="4278313" y="1579563"/>
          <p14:tracePt t="10834" x="4294188" y="1579563"/>
          <p14:tracePt t="10839" x="4360863" y="1562100"/>
          <p14:tracePt t="10841" x="4376738" y="1562100"/>
          <p14:tracePt t="10843" x="4392613" y="1562100"/>
          <p14:tracePt t="10845" x="4410075" y="1562100"/>
          <p14:tracePt t="10848" x="4425950" y="1562100"/>
          <p14:tracePt t="10856" x="4475163" y="1546225"/>
          <p14:tracePt t="10857" x="4491038" y="1528763"/>
          <p14:tracePt t="10860" x="4508500" y="1528763"/>
          <p14:tracePt t="10867" x="4524375" y="1512888"/>
          <p14:tracePt t="10868" x="4541838" y="1512888"/>
          <p14:tracePt t="10872" x="4557713" y="1512888"/>
          <p14:tracePt t="10878" x="4573588" y="1497013"/>
          <p14:tracePt t="10887" x="4591050" y="1479550"/>
          <p14:tracePt t="10888" x="4606925" y="1479550"/>
          <p14:tracePt t="10904" x="4606925" y="1463675"/>
          <p14:tracePt t="10906" x="4622800" y="1463675"/>
          <p14:tracePt t="10922" x="4640263" y="1463675"/>
          <p14:tracePt t="10929" x="4656138" y="1463675"/>
          <p14:tracePt t="10938" x="4672013" y="1463675"/>
          <p14:tracePt t="10944" x="4689475" y="1463675"/>
          <p14:tracePt t="10945" x="4689475" y="1447800"/>
          <p14:tracePt t="10952" x="4705350" y="1447800"/>
          <p14:tracePt t="10962" x="4722813" y="1430338"/>
          <p14:tracePt t="10966" x="4738688" y="1430338"/>
          <p14:tracePt t="10972" x="4772025" y="1430338"/>
          <p14:tracePt t="10973" x="4787900" y="1414463"/>
          <p14:tracePt t="10976" x="4803775" y="1414463"/>
          <p14:tracePt t="10989" x="4852988" y="1398588"/>
          <p14:tracePt t="10992" x="4886325" y="1381125"/>
          <p14:tracePt t="10994" x="4903788" y="1381125"/>
          <p14:tracePt t="10995" x="4903788" y="1365250"/>
          <p14:tracePt t="11001" x="4935538" y="1365250"/>
          <p14:tracePt t="11003" x="4953000" y="1365250"/>
          <p14:tracePt t="11004" x="4968875" y="1365250"/>
          <p14:tracePt t="11005" x="4984750" y="1365250"/>
          <p14:tracePt t="11006" x="4984750" y="1347788"/>
          <p14:tracePt t="11007" x="5002213" y="1347788"/>
          <p14:tracePt t="11013" x="5033963" y="1331913"/>
          <p14:tracePt t="11022" x="5100638" y="1298575"/>
          <p14:tracePt t="11024" x="5116513" y="1298575"/>
          <p14:tracePt t="11025" x="5133975" y="1282700"/>
          <p14:tracePt t="11026" x="5149850" y="1282700"/>
          <p14:tracePt t="11027" x="5165725" y="1282700"/>
          <p14:tracePt t="11029" x="5183188" y="1282700"/>
          <p14:tracePt t="11034" x="5216525" y="1266825"/>
          <p14:tracePt t="11036" x="5232400" y="1266825"/>
          <p14:tracePt t="11037" x="5248275" y="1266825"/>
          <p14:tracePt t="11038" x="5248275" y="1249363"/>
          <p14:tracePt t="11039" x="5265738" y="1249363"/>
          <p14:tracePt t="11041" x="5281613" y="1249363"/>
          <p14:tracePt t="11043" x="5281613" y="1233488"/>
          <p14:tracePt t="11044" x="5297488" y="1233488"/>
          <p14:tracePt t="11046" x="5314950" y="1233488"/>
          <p14:tracePt t="11051" x="5364163" y="1217613"/>
          <p14:tracePt t="11053" x="5380038" y="1217613"/>
          <p14:tracePt t="11055" x="5397500" y="1217613"/>
          <p14:tracePt t="11057" x="5413375" y="1200150"/>
          <p14:tracePt t="11059" x="5429250" y="1200150"/>
          <p14:tracePt t="11061" x="5446713" y="1200150"/>
          <p14:tracePt t="11062" x="5462588" y="1200150"/>
          <p14:tracePt t="11067" x="5478463" y="1184275"/>
          <p14:tracePt t="11069" x="5495925" y="1184275"/>
          <p14:tracePt t="11070" x="5511800" y="1184275"/>
          <p14:tracePt t="11071" x="5527675" y="1184275"/>
          <p14:tracePt t="11073" x="5545138" y="1184275"/>
          <p14:tracePt t="11075" x="5561013" y="1184275"/>
          <p14:tracePt t="11084" x="5594350" y="1184275"/>
          <p14:tracePt t="11086" x="5610225" y="1184275"/>
          <p14:tracePt t="11087" x="5627688" y="1184275"/>
          <p14:tracePt t="11089" x="5643563" y="1184275"/>
          <p14:tracePt t="11092" x="5659438" y="1184275"/>
          <p14:tracePt t="11093" x="5659438" y="1168400"/>
          <p14:tracePt t="11101" x="5676900" y="1168400"/>
          <p14:tracePt t="11104" x="5692775" y="1168400"/>
          <p14:tracePt t="11110" x="5708650" y="1168400"/>
          <p14:tracePt t="11118" x="5726113" y="1168400"/>
          <p14:tracePt t="11125" x="5741988" y="1168400"/>
          <p14:tracePt t="11136" x="5759450" y="1168400"/>
          <p14:tracePt t="11157" x="5791200" y="1168400"/>
          <p14:tracePt t="11163" x="5808663" y="1168400"/>
          <p14:tracePt t="11169" x="5824538" y="1184275"/>
          <p14:tracePt t="11174" x="5840413" y="1184275"/>
          <p14:tracePt t="11177" x="5857875" y="1184275"/>
          <p14:tracePt t="11178" x="5857875" y="1200150"/>
          <p14:tracePt t="11187" x="5873750" y="1200150"/>
          <p14:tracePt t="11191" x="5889625" y="1200150"/>
          <p14:tracePt t="11193" x="5889625" y="1217613"/>
          <p14:tracePt t="11194" x="5907088" y="1217613"/>
          <p14:tracePt t="11201" x="5922963" y="1217613"/>
          <p14:tracePt t="11203" x="5940425" y="1217613"/>
          <p14:tracePt t="11206" x="5940425" y="1233488"/>
          <p14:tracePt t="11207" x="5956300" y="1233488"/>
          <p14:tracePt t="11217" x="5972175" y="1233488"/>
          <p14:tracePt t="11220" x="5989638" y="1249363"/>
          <p14:tracePt t="11223" x="6005513" y="1249363"/>
          <p14:tracePt t="11235" x="6038850" y="1266825"/>
          <p14:tracePt t="11238" x="6054725" y="1266825"/>
          <p14:tracePt t="11251" x="6070600" y="1266825"/>
          <p14:tracePt t="11256" x="6088063" y="1266825"/>
          <p14:tracePt t="11267" x="6088063" y="1282700"/>
          <p14:tracePt t="11273" x="6103938" y="1282700"/>
          <p14:tracePt t="11275" x="6121400" y="1282700"/>
          <p14:tracePt t="11286" x="6137275" y="1282700"/>
          <p14:tracePt t="11288" x="6137275" y="1298575"/>
          <p14:tracePt t="11301" x="6153150" y="1298575"/>
          <p14:tracePt t="11304" x="6170613" y="1316038"/>
          <p14:tracePt t="11307" x="6186488" y="1316038"/>
          <p14:tracePt t="11309" x="6202363" y="1316038"/>
          <p14:tracePt t="11312" x="6202363" y="1331913"/>
          <p14:tracePt t="11315" x="6219825" y="1331913"/>
          <p14:tracePt t="11318" x="6235700" y="1331913"/>
          <p14:tracePt t="11323" x="6251575" y="1331913"/>
          <p14:tracePt t="11324" x="6251575" y="1347788"/>
          <p14:tracePt t="11326" x="6269038" y="1347788"/>
          <p14:tracePt t="11335" x="6302375" y="1347788"/>
          <p14:tracePt t="11336" x="6318250" y="1347788"/>
          <p14:tracePt t="11340" x="6334125" y="1347788"/>
          <p14:tracePt t="11350" x="6351588" y="1347788"/>
          <p14:tracePt t="11353" x="6367463" y="1365250"/>
          <p14:tracePt t="11361" x="6383338" y="1365250"/>
          <p14:tracePt t="11617" x="6400800" y="1365250"/>
          <p14:tracePt t="11638" x="6416675" y="1365250"/>
          <p14:tracePt t="11709" x="6416675" y="1347788"/>
          <p14:tracePt t="11722" x="6416675" y="1331913"/>
          <p14:tracePt t="11735" x="6416675" y="1316038"/>
          <p14:tracePt t="11753" x="6416675" y="1298575"/>
          <p14:tracePt t="12664" x="6416675" y="1282700"/>
          <p14:tracePt t="12683" x="6432550" y="1266825"/>
          <p14:tracePt t="12692" x="6432550" y="1249363"/>
          <p14:tracePt t="12693" x="6450013" y="1249363"/>
          <p14:tracePt t="12700" x="6465888" y="1233488"/>
          <p14:tracePt t="12702" x="6483350" y="1233488"/>
          <p14:tracePt t="12704" x="6499225" y="1233488"/>
          <p14:tracePt t="12706" x="6499225" y="1217613"/>
          <p14:tracePt t="12708" x="6515100" y="1217613"/>
          <p14:tracePt t="12716" x="6532563" y="1200150"/>
          <p14:tracePt t="12718" x="6548438" y="1200150"/>
          <p14:tracePt t="12720" x="6564313" y="1200150"/>
          <p14:tracePt t="12722" x="6564313" y="1184275"/>
          <p14:tracePt t="12723" x="6581775" y="1184275"/>
          <p14:tracePt t="12725" x="6597650" y="1184275"/>
          <p14:tracePt t="12728" x="6613525" y="1184275"/>
          <p14:tracePt t="12733" x="6630988" y="1184275"/>
          <p14:tracePt t="12735" x="6630988" y="1168400"/>
          <p14:tracePt t="12736" x="6646863" y="1168400"/>
          <p14:tracePt t="12739" x="6664325" y="1168400"/>
          <p14:tracePt t="12741" x="6680200" y="1168400"/>
          <p14:tracePt t="12743" x="6696075" y="1168400"/>
          <p14:tracePt t="12744" x="6696075" y="1150938"/>
          <p14:tracePt t="12749" x="6713538" y="1150938"/>
          <p14:tracePt t="12752" x="6729413" y="1135063"/>
          <p14:tracePt t="12754" x="6745288" y="1135063"/>
          <p14:tracePt t="12757" x="6762750" y="1135063"/>
          <p14:tracePt t="12760" x="6778625" y="1117600"/>
          <p14:tracePt t="12765" x="6794500" y="1117600"/>
          <p14:tracePt t="12767" x="6811963" y="1117600"/>
          <p14:tracePt t="12769" x="6811963" y="1101725"/>
          <p14:tracePt t="12774" x="6827838" y="1101725"/>
          <p14:tracePt t="12778" x="6845300" y="1101725"/>
          <p14:tracePt t="12783" x="6861175" y="1085850"/>
          <p14:tracePt t="12789" x="6877050" y="1085850"/>
          <p14:tracePt t="12797" x="6894513" y="1085850"/>
          <p14:tracePt t="12802" x="6910388" y="1085850"/>
          <p14:tracePt t="12803" x="6910388" y="1068388"/>
          <p14:tracePt t="12817" x="6926263" y="1068388"/>
          <p14:tracePt t="12819" x="6926263" y="1052513"/>
          <p14:tracePt t="12825" x="6943725" y="1052513"/>
          <p14:tracePt t="12834" x="6959600" y="1036638"/>
          <p14:tracePt t="12839" x="6975475" y="1036638"/>
          <p14:tracePt t="12843" x="6975475" y="1019175"/>
          <p14:tracePt t="12845" x="6992938" y="1019175"/>
          <p14:tracePt t="12851" x="7008813" y="1019175"/>
          <p14:tracePt t="12854" x="7008813" y="1003300"/>
          <p14:tracePt t="12863" x="7026275" y="1003300"/>
          <p14:tracePt t="12868" x="7042150" y="987425"/>
          <p14:tracePt t="12872" x="7058025" y="987425"/>
          <p14:tracePt t="12877" x="7075488" y="987425"/>
          <p14:tracePt t="12885" x="7091363" y="969963"/>
          <p14:tracePt t="12890" x="7107238" y="969963"/>
          <p14:tracePt t="12900" x="7107238" y="954088"/>
          <p14:tracePt t="12903" x="7124700" y="954088"/>
          <p14:tracePt t="12906" x="7124700" y="938213"/>
          <p14:tracePt t="12909" x="7140575" y="938213"/>
          <p14:tracePt t="12920" x="7158038" y="920750"/>
          <p14:tracePt t="12924" x="7173913" y="920750"/>
          <p14:tracePt t="12932" x="7173913" y="904875"/>
          <p14:tracePt t="12939" x="7189788" y="887413"/>
          <p14:tracePt t="12942" x="7207250" y="887413"/>
          <p14:tracePt t="12949" x="7223125" y="887413"/>
          <p14:tracePt t="12953" x="7239000" y="887413"/>
          <p14:tracePt t="12957" x="7256463" y="887413"/>
          <p14:tracePt t="12959" x="7256463" y="871538"/>
          <p14:tracePt t="12965" x="7272338" y="871538"/>
          <p14:tracePt t="12968" x="7288213" y="871538"/>
          <p14:tracePt t="12972" x="7288213" y="855663"/>
          <p14:tracePt t="12980" x="7305675" y="855663"/>
          <p14:tracePt t="12985" x="7321550" y="855663"/>
          <p14:tracePt t="12988" x="7321550" y="838200"/>
          <p14:tracePt t="12991" x="7339013" y="838200"/>
          <p14:tracePt t="12999" x="7354888" y="838200"/>
          <p14:tracePt t="13004" x="7370763" y="838200"/>
          <p14:tracePt t="13017" x="7388225" y="822325"/>
          <p14:tracePt t="13033" x="7404100" y="822325"/>
          <p14:tracePt t="13041" x="7419975" y="822325"/>
          <p14:tracePt t="13049" x="7437438" y="822325"/>
          <p14:tracePt t="13055" x="7453313" y="822325"/>
          <p14:tracePt t="13062" x="7469188" y="822325"/>
          <p14:tracePt t="13068" x="7486650" y="822325"/>
          <p14:tracePt t="13080" x="7502525" y="822325"/>
          <p14:tracePt t="13084" x="7519988" y="822325"/>
          <p14:tracePt t="13089" x="7535863" y="822325"/>
          <p14:tracePt t="13094" x="7551738" y="822325"/>
          <p14:tracePt t="13099" x="7569200" y="822325"/>
          <p14:tracePt t="13103" x="7585075" y="822325"/>
          <p14:tracePt t="13116" x="7600950" y="822325"/>
          <p14:tracePt t="13118" x="7618413" y="822325"/>
          <p14:tracePt t="13123" x="7634288" y="822325"/>
          <p14:tracePt t="13128" x="7650163" y="822325"/>
          <p14:tracePt t="13134" x="7667625" y="822325"/>
          <p14:tracePt t="13137" x="7667625" y="838200"/>
          <p14:tracePt t="13149" x="7683500" y="838200"/>
          <p14:tracePt t="13151" x="7683500" y="855663"/>
          <p14:tracePt t="13153" x="7700963" y="855663"/>
          <p14:tracePt t="13166" x="7716838" y="855663"/>
          <p14:tracePt t="13169" x="7716838" y="871538"/>
          <p14:tracePt t="13184" x="7732713" y="871538"/>
          <p14:tracePt t="13233" x="7732713" y="887413"/>
          <p14:tracePt t="13257" x="7750175" y="887413"/>
          <p14:tracePt t="13273" x="7750175" y="904875"/>
          <p14:tracePt t="13290" x="7750175" y="920750"/>
          <p14:tracePt t="13308" x="7750175" y="938213"/>
          <p14:tracePt t="13325" x="7750175" y="954088"/>
          <p14:tracePt t="13343" x="7750175" y="969963"/>
          <p14:tracePt t="13367" x="7750175" y="987425"/>
          <p14:tracePt t="13375" x="7750175" y="1003300"/>
          <p14:tracePt t="13386" x="7750175" y="1019175"/>
          <p14:tracePt t="13400" x="7750175" y="1036638"/>
          <p14:tracePt t="13407" x="7750175" y="1052513"/>
          <p14:tracePt t="13420" x="7750175" y="1068388"/>
          <p14:tracePt t="13449" x="7750175" y="1085850"/>
          <p14:tracePt t="13465" x="7750175" y="1101725"/>
          <p14:tracePt t="13662" x="7750175" y="1117600"/>
          <p14:tracePt t="15041" x="7766050" y="1117600"/>
          <p14:tracePt t="15057" x="7781925" y="1117600"/>
          <p14:tracePt t="15064" x="7799388" y="1117600"/>
          <p14:tracePt t="15070" x="7815263" y="1117600"/>
          <p14:tracePt t="15075" x="7831138" y="1117600"/>
          <p14:tracePt t="15081" x="7848600" y="1117600"/>
          <p14:tracePt t="15086" x="7864475" y="1117600"/>
          <p14:tracePt t="15098" x="7897813" y="1117600"/>
          <p14:tracePt t="15100" x="7913688" y="1117600"/>
          <p14:tracePt t="15101" x="7931150" y="1117600"/>
          <p14:tracePt t="15102" x="7947025" y="1117600"/>
          <p14:tracePt t="15104" x="7962900" y="1117600"/>
          <p14:tracePt t="15110" x="7980363" y="1117600"/>
          <p14:tracePt t="15120" x="8062913" y="1117600"/>
          <p14:tracePt t="15121" x="8078788" y="1117600"/>
          <p14:tracePt t="15123" x="8094663" y="1117600"/>
          <p14:tracePt t="15124" x="8112125" y="1117600"/>
          <p14:tracePt t="15125" x="8128000" y="1117600"/>
          <p14:tracePt t="15135" x="8193088" y="1117600"/>
          <p14:tracePt t="15136" x="8210550" y="1117600"/>
          <p14:tracePt t="15137" x="8226425" y="1117600"/>
          <p14:tracePt t="15138" x="8243888" y="1117600"/>
          <p14:tracePt t="15141" x="8259763" y="1117600"/>
          <p14:tracePt t="15145" x="8275638" y="1117600"/>
          <p14:tracePt t="15149" x="8324850" y="1117600"/>
          <p14:tracePt t="15150" x="8342313" y="1117600"/>
          <p14:tracePt t="15154" x="8358188" y="1117600"/>
          <p14:tracePt t="15157" x="8374063" y="1117600"/>
          <p14:tracePt t="15158" x="8391525" y="1117600"/>
          <p14:tracePt t="15163" x="8424863" y="1117600"/>
          <p14:tracePt t="15165" x="8440738" y="1117600"/>
          <p14:tracePt t="15169" x="8456613" y="1117600"/>
          <p14:tracePt t="15173" x="8474075" y="1117600"/>
          <p14:tracePt t="15176" x="8489950" y="1117600"/>
          <p14:tracePt t="15180" x="8505825" y="1117600"/>
          <p14:tracePt t="15185" x="8523288" y="1117600"/>
          <p14:tracePt t="15197" x="8539163" y="1117600"/>
          <p14:tracePt t="15257" x="8555038" y="1117600"/>
          <p14:tracePt t="15270" x="8572500" y="1117600"/>
          <p14:tracePt t="15288" x="8588375" y="1117600"/>
          <p14:tracePt t="15297" x="8588375" y="1101725"/>
          <p14:tracePt t="15359" x="8605838" y="1101725"/>
          <p14:tracePt t="15373" x="8621713" y="1101725"/>
          <p14:tracePt t="15390" x="8637588" y="1101725"/>
          <p14:tracePt t="15461" x="8655050" y="1101725"/>
          <p14:tracePt t="15465" x="8670925" y="1101725"/>
          <p14:tracePt t="15467" x="8670925" y="1117600"/>
          <p14:tracePt t="15471" x="8686800" y="1117600"/>
          <p14:tracePt t="15473" x="8686800" y="1135063"/>
          <p14:tracePt t="15477" x="8704263" y="1135063"/>
          <p14:tracePt t="15481" x="8704263" y="1150938"/>
          <p14:tracePt t="15482" x="8720138" y="1150938"/>
          <p14:tracePt t="15489" x="8720138" y="1168400"/>
          <p14:tracePt t="15497" x="8736013" y="1168400"/>
          <p14:tracePt t="15502" x="8753475" y="1168400"/>
          <p14:tracePt t="15514" x="8769350" y="1168400"/>
          <p14:tracePt t="15530" x="8786813" y="1168400"/>
          <p14:tracePt t="16092" x="8802688" y="1168400"/>
          <p14:tracePt t="16095" x="8818563" y="1168400"/>
          <p14:tracePt t="16101" x="8836025" y="1168400"/>
          <p14:tracePt t="16105" x="8851900" y="1168400"/>
          <p14:tracePt t="16108" x="8867775" y="1168400"/>
          <p14:tracePt t="16113" x="8901113" y="1168400"/>
          <p14:tracePt t="16116" x="8916988" y="1168400"/>
          <p14:tracePt t="16119" x="8934450" y="1168400"/>
          <p14:tracePt t="16120" x="8950325" y="1168400"/>
          <p14:tracePt t="16122" x="8967788" y="1168400"/>
          <p14:tracePt t="16124" x="8983663" y="1168400"/>
          <p14:tracePt t="16125" x="8999538" y="1168400"/>
          <p14:tracePt t="16130" x="9032875" y="1168400"/>
          <p14:tracePt t="16132" x="9048750" y="1168400"/>
          <p14:tracePt t="16134" x="9097963" y="1168400"/>
          <p14:tracePt t="16135" x="9115425" y="1168400"/>
          <p14:tracePt t="16138" x="9131300" y="1168400"/>
          <p14:tracePt t="16140" x="9164638" y="1168400"/>
          <p14:tracePt t="16141" x="9180513" y="1168400"/>
          <p14:tracePt t="16147" x="9229725" y="1168400"/>
          <p14:tracePt t="16148" x="9247188" y="1168400"/>
          <p14:tracePt t="16149" x="9263063" y="1168400"/>
          <p14:tracePt t="16150" x="9280525" y="1168400"/>
          <p14:tracePt t="16151" x="9296400" y="1168400"/>
          <p14:tracePt t="16153" x="9312275" y="1168400"/>
          <p14:tracePt t="16155" x="9329738" y="1168400"/>
          <p14:tracePt t="16156" x="9345613" y="1168400"/>
          <p14:tracePt t="16157" x="9361488" y="1168400"/>
          <p14:tracePt t="16158" x="9378950" y="1168400"/>
          <p14:tracePt t="16163" x="9410700" y="1168400"/>
          <p14:tracePt t="16165" x="9461500" y="1168400"/>
          <p14:tracePt t="16167" x="9477375" y="1168400"/>
          <p14:tracePt t="16168" x="9493250" y="1168400"/>
          <p14:tracePt t="16171" x="9510713" y="1168400"/>
          <p14:tracePt t="16172" x="9526588" y="1168400"/>
          <p14:tracePt t="16173" x="9542463" y="1168400"/>
          <p14:tracePt t="16175" x="9559925" y="1168400"/>
          <p14:tracePt t="16181" x="9609138" y="1168400"/>
          <p14:tracePt t="16183" x="9642475" y="1168400"/>
          <p14:tracePt t="16185" x="9658350" y="1168400"/>
          <p14:tracePt t="16187" x="9674225" y="1168400"/>
          <p14:tracePt t="16189" x="9691688" y="1168400"/>
          <p14:tracePt t="16192" x="9707563" y="1168400"/>
          <p14:tracePt t="16196" x="9723438" y="1168400"/>
          <p14:tracePt t="16198" x="9740900" y="1168400"/>
          <p14:tracePt t="16199" x="9756775" y="1168400"/>
          <p14:tracePt t="16203" x="9772650" y="1168400"/>
          <p14:tracePt t="16216" x="9790113" y="1168400"/>
          <p14:tracePt t="16280" x="9805988" y="1168400"/>
          <p14:tracePt t="16289" x="9823450" y="1168400"/>
          <p14:tracePt t="16299" x="9839325" y="1168400"/>
          <p14:tracePt t="16306" x="9855200" y="1168400"/>
          <p14:tracePt t="16318" x="9872663" y="1168400"/>
          <p14:tracePt t="16377" x="9888538" y="1168400"/>
          <p14:tracePt t="16388" x="9904413" y="1168400"/>
          <p14:tracePt t="16399" x="9921875" y="1168400"/>
          <p14:tracePt t="16407" x="9937750" y="1168400"/>
          <p14:tracePt t="16417" x="9953625" y="1168400"/>
          <p14:tracePt t="16541" x="9971088" y="1168400"/>
          <p14:tracePt t="17265" x="9986963" y="1168400"/>
          <p14:tracePt t="17271" x="10004425" y="1150938"/>
          <p14:tracePt t="17279" x="10036175" y="1150938"/>
          <p14:tracePt t="17281" x="10036175" y="1135063"/>
          <p14:tracePt t="17283" x="10053638" y="1135063"/>
          <p14:tracePt t="17287" x="10069513" y="1135063"/>
          <p14:tracePt t="17295" x="10085388" y="1117600"/>
          <p14:tracePt t="17298" x="10102850" y="1117600"/>
          <p14:tracePt t="17302" x="10118725" y="1117600"/>
          <p14:tracePt t="17306" x="10134600" y="1117600"/>
          <p14:tracePt t="17312" x="10152063" y="1101725"/>
          <p14:tracePt t="17314" x="10167938" y="1101725"/>
          <p14:tracePt t="17322" x="10185400" y="1101725"/>
          <p14:tracePt t="17331" x="10201275" y="1085850"/>
          <p14:tracePt t="17332" x="10217150" y="1085850"/>
          <p14:tracePt t="17334" x="10234613" y="1085850"/>
          <p14:tracePt t="17339" x="10250488" y="1085850"/>
          <p14:tracePt t="17346" x="10266363" y="1085850"/>
          <p14:tracePt t="17362" x="10283825" y="1085850"/>
          <p14:tracePt t="17373" x="10299700" y="1085850"/>
          <p14:tracePt t="17405" x="10315575" y="1085850"/>
          <p14:tracePt t="17416" x="10333038" y="1085850"/>
          <p14:tracePt t="17421" x="10348913" y="1085850"/>
          <p14:tracePt t="17430" x="10366375" y="1085850"/>
          <p14:tracePt t="17434" x="10382250" y="1085850"/>
          <p14:tracePt t="17437" x="10398125" y="1085850"/>
          <p14:tracePt t="17441" x="10415588" y="1085850"/>
          <p14:tracePt t="17445" x="10431463" y="1085850"/>
          <p14:tracePt t="17448" x="10447338" y="1085850"/>
          <p14:tracePt t="17453" x="10464800" y="1085850"/>
          <p14:tracePt t="17457" x="10480675" y="1085850"/>
          <p14:tracePt t="17462" x="10496550" y="1085850"/>
          <p14:tracePt t="17464" x="10514013" y="1085850"/>
          <p14:tracePt t="17466" x="10529888" y="1085850"/>
          <p14:tracePt t="17470" x="10547350" y="1085850"/>
          <p14:tracePt t="17478" x="10563225" y="1085850"/>
          <p14:tracePt t="17482" x="10579100" y="1085850"/>
          <p14:tracePt t="17487" x="10596563" y="1085850"/>
          <p14:tracePt t="17491" x="10612438" y="1101725"/>
          <p14:tracePt t="17499" x="10628313" y="1101725"/>
          <p14:tracePt t="17523" x="10645775" y="1101725"/>
          <p14:tracePt t="17551" x="10645775" y="1117600"/>
          <p14:tracePt t="17568" x="10661650" y="1135063"/>
          <p14:tracePt t="17579" x="10677525" y="1135063"/>
          <p14:tracePt t="17582" x="10677525" y="1150938"/>
          <p14:tracePt t="17584" x="10694988" y="1150938"/>
          <p14:tracePt t="17590" x="10710863" y="1168400"/>
          <p14:tracePt t="17595" x="10728325" y="1168400"/>
          <p14:tracePt t="17600" x="10744200" y="1168400"/>
          <p14:tracePt t="17607" x="10744200" y="1184275"/>
          <p14:tracePt t="17609" x="10760075" y="1184275"/>
          <p14:tracePt t="17613" x="10777538" y="1184275"/>
          <p14:tracePt t="17615" x="10777538" y="1200150"/>
          <p14:tracePt t="17616" x="10793413" y="1200150"/>
          <p14:tracePt t="17621" x="10809288" y="1200150"/>
          <p14:tracePt t="17624" x="10809288" y="1217613"/>
          <p14:tracePt t="17629" x="10826750" y="1217613"/>
          <p14:tracePt t="17636" x="10826750" y="1233488"/>
          <p14:tracePt t="17637" x="10842625" y="1233488"/>
          <p14:tracePt t="17645" x="10858500" y="1233488"/>
          <p14:tracePt t="17651" x="10875963" y="1233488"/>
          <p14:tracePt t="17653" x="10875963" y="1249363"/>
          <p14:tracePt t="17662" x="10891838" y="1249363"/>
          <p14:tracePt t="17676" x="10909300" y="1249363"/>
          <p14:tracePt t="17689" x="10909300" y="1266825"/>
          <p14:tracePt t="18093" x="10909300" y="1249363"/>
          <p14:tracePt t="18103" x="10909300" y="1233488"/>
          <p14:tracePt t="18106" x="10891838" y="1233488"/>
          <p14:tracePt t="18114" x="10891838" y="1217613"/>
          <p14:tracePt t="18116" x="10875963" y="1217613"/>
          <p14:tracePt t="18128" x="10875963" y="1200150"/>
          <p14:tracePt t="18131" x="10858500" y="1200150"/>
          <p14:tracePt t="18145" x="10858500" y="1184275"/>
          <p14:tracePt t="18148" x="10842625" y="1184275"/>
          <p14:tracePt t="19062" x="10826750" y="1184275"/>
          <p14:tracePt t="19065" x="10809288" y="1168400"/>
          <p14:tracePt t="19069" x="10793413" y="1168400"/>
          <p14:tracePt t="19072" x="10777538" y="1150938"/>
          <p14:tracePt t="19077" x="10760075" y="1135063"/>
          <p14:tracePt t="19081" x="10744200" y="1117600"/>
          <p14:tracePt t="19082" x="10728325" y="1117600"/>
          <p14:tracePt t="19083" x="10710863" y="1117600"/>
          <p14:tracePt t="19084" x="10694988" y="1101725"/>
          <p14:tracePt t="19086" x="10677525" y="1101725"/>
          <p14:tracePt t="19088" x="10661650" y="1085850"/>
          <p14:tracePt t="19094" x="10612438" y="1085850"/>
          <p14:tracePt t="19096" x="10596563" y="1068388"/>
          <p14:tracePt t="19097" x="10579100" y="1068388"/>
          <p14:tracePt t="19098" x="10563225" y="1068388"/>
          <p14:tracePt t="19099" x="10563225" y="1052513"/>
          <p14:tracePt t="19101" x="10529888" y="1052513"/>
          <p14:tracePt t="19102" x="10529888" y="1036638"/>
          <p14:tracePt t="19103" x="10514013" y="1036638"/>
          <p14:tracePt t="19104" x="10496550" y="1036638"/>
          <p14:tracePt t="19105" x="10480675" y="1019175"/>
          <p14:tracePt t="19106" x="10464800" y="1019175"/>
          <p14:tracePt t="19111" x="10415588" y="987425"/>
          <p14:tracePt t="19113" x="10398125" y="987425"/>
          <p14:tracePt t="19114" x="10366375" y="987425"/>
          <p14:tracePt t="19116" x="10348913" y="987425"/>
          <p14:tracePt t="19117" x="10333038" y="987425"/>
          <p14:tracePt t="19118" x="10315575" y="969963"/>
          <p14:tracePt t="19119" x="10299700" y="969963"/>
          <p14:tracePt t="19120" x="10283825" y="969963"/>
          <p14:tracePt t="19121" x="10283825" y="954088"/>
          <p14:tracePt t="19122" x="10266363" y="954088"/>
          <p14:tracePt t="19123" x="10250488" y="954088"/>
          <p14:tracePt t="19128" x="10185400" y="920750"/>
          <p14:tracePt t="19130" x="10152063" y="920750"/>
          <p14:tracePt t="19131" x="10134600" y="904875"/>
          <p14:tracePt t="19132" x="10118725" y="904875"/>
          <p14:tracePt t="19133" x="10102850" y="904875"/>
          <p14:tracePt t="19134" x="10085388" y="904875"/>
          <p14:tracePt t="19135" x="10069513" y="887413"/>
          <p14:tracePt t="19137" x="10036175" y="887413"/>
          <p14:tracePt t="19138" x="10020300" y="887413"/>
          <p14:tracePt t="19139" x="10004425" y="887413"/>
          <p14:tracePt t="19143" x="9986963" y="887413"/>
          <p14:tracePt t="19145" x="9937750" y="871538"/>
          <p14:tracePt t="19146" x="9888538" y="855663"/>
          <p14:tracePt t="19147" x="9872663" y="855663"/>
          <p14:tracePt t="19148" x="9855200" y="855663"/>
          <p14:tracePt t="19149" x="9855200" y="838200"/>
          <p14:tracePt t="19150" x="9839325" y="838200"/>
          <p14:tracePt t="19151" x="9823450" y="838200"/>
          <p14:tracePt t="19152" x="9805988" y="822325"/>
          <p14:tracePt t="19153" x="9772650" y="822325"/>
          <p14:tracePt t="19154" x="9756775" y="822325"/>
          <p14:tracePt t="19155" x="9740900" y="822325"/>
          <p14:tracePt t="19156" x="9740900" y="806450"/>
          <p14:tracePt t="19161" x="9674225" y="806450"/>
          <p14:tracePt t="19164" x="9625013" y="788988"/>
          <p14:tracePt t="19164" x="9609138" y="788988"/>
          <p14:tracePt t="19165" x="9591675" y="773113"/>
          <p14:tracePt t="19166" x="9575800" y="773113"/>
          <p14:tracePt t="19167" x="9559925" y="773113"/>
          <p14:tracePt t="19169" x="9542463" y="773113"/>
          <p14:tracePt t="19171" x="9493250" y="773113"/>
          <p14:tracePt t="19172" x="9477375" y="773113"/>
          <p14:tracePt t="19173" x="9461500" y="757238"/>
          <p14:tracePt t="19177" x="9410700" y="757238"/>
          <p14:tracePt t="19178" x="9394825" y="757238"/>
          <p14:tracePt t="19179" x="9361488" y="739775"/>
          <p14:tracePt t="19180" x="9329738" y="739775"/>
          <p14:tracePt t="19181" x="9312275" y="739775"/>
          <p14:tracePt t="19183" x="9296400" y="723900"/>
          <p14:tracePt t="19184" x="9263063" y="723900"/>
          <p14:tracePt t="19185" x="9247188" y="723900"/>
          <p14:tracePt t="19186" x="9229725" y="723900"/>
          <p14:tracePt t="19187" x="9213850" y="723900"/>
          <p14:tracePt t="19188" x="9197975" y="706438"/>
          <p14:tracePt t="19189" x="9180513" y="706438"/>
          <p14:tracePt t="19194" x="9097963" y="690563"/>
          <p14:tracePt t="19195" x="9066213" y="690563"/>
          <p14:tracePt t="19196" x="9032875" y="690563"/>
          <p14:tracePt t="19197" x="9017000" y="690563"/>
          <p14:tracePt t="19198" x="8999538" y="674688"/>
          <p14:tracePt t="19199" x="8967788" y="674688"/>
          <p14:tracePt t="19201" x="8950325" y="674688"/>
          <p14:tracePt t="19201" x="8934450" y="674688"/>
          <p14:tracePt t="19202" x="8916988" y="674688"/>
          <p14:tracePt t="19203" x="8885238" y="657225"/>
          <p14:tracePt t="19204" x="8867775" y="657225"/>
          <p14:tracePt t="19205" x="8836025" y="657225"/>
          <p14:tracePt t="19206" x="8818563" y="657225"/>
          <p14:tracePt t="19211" x="8720138" y="641350"/>
          <p14:tracePt t="19213" x="8637588" y="641350"/>
          <p14:tracePt t="19214" x="8621713" y="641350"/>
          <p14:tracePt t="19215" x="8605838" y="641350"/>
          <p14:tracePt t="19216" x="8572500" y="641350"/>
          <p14:tracePt t="19217" x="8539163" y="641350"/>
          <p14:tracePt t="19218" x="8523288" y="641350"/>
          <p14:tracePt t="19220" x="8456613" y="608013"/>
          <p14:tracePt t="19221" x="8424863" y="608013"/>
          <p14:tracePt t="19222" x="8391525" y="608013"/>
          <p14:tracePt t="19223" x="8374063" y="608013"/>
          <p14:tracePt t="19227" x="8259763" y="592138"/>
          <p14:tracePt t="19228" x="8226425" y="592138"/>
          <p14:tracePt t="19231" x="8177213" y="592138"/>
          <p14:tracePt t="19232" x="8112125" y="592138"/>
          <p14:tracePt t="19233" x="8078788" y="592138"/>
          <p14:tracePt t="19234" x="8045450" y="576263"/>
          <p14:tracePt t="19235" x="8012113" y="576263"/>
          <p14:tracePt t="19236" x="7980363" y="576263"/>
          <p14:tracePt t="19238" x="7913688" y="576263"/>
          <p14:tracePt t="19239" x="7897813" y="576263"/>
          <p14:tracePt t="19245" x="7750175" y="576263"/>
          <p14:tracePt t="19247" x="7683500" y="576263"/>
          <p14:tracePt t="19248" x="7618413" y="576263"/>
          <p14:tracePt t="19249" x="7569200" y="576263"/>
          <p14:tracePt t="19251" x="7551738" y="576263"/>
          <p14:tracePt t="19252" x="7486650" y="576263"/>
          <p14:tracePt t="19253" x="7453313" y="576263"/>
          <p14:tracePt t="19254" x="7419975" y="576263"/>
          <p14:tracePt t="19255" x="7388225" y="576263"/>
          <p14:tracePt t="19256" x="7354888" y="576263"/>
          <p14:tracePt t="19260" x="7223125" y="576263"/>
          <p14:tracePt t="19263" x="7173913" y="576263"/>
          <p14:tracePt t="19265" x="7075488" y="576263"/>
          <p14:tracePt t="19266" x="7042150" y="576263"/>
          <p14:tracePt t="19267" x="7026275" y="576263"/>
          <p14:tracePt t="19267" x="6975475" y="576263"/>
          <p14:tracePt t="19268" x="6959600" y="576263"/>
          <p14:tracePt t="19269" x="6926263" y="576263"/>
          <p14:tracePt t="19270" x="6894513" y="576263"/>
          <p14:tracePt t="19271" x="6861175" y="592138"/>
          <p14:tracePt t="19272" x="6827838" y="592138"/>
          <p14:tracePt t="19273" x="6778625" y="592138"/>
          <p14:tracePt t="19277" x="6646863" y="625475"/>
          <p14:tracePt t="19279" x="6613525" y="625475"/>
          <p14:tracePt t="19280" x="6548438" y="641350"/>
          <p14:tracePt t="19281" x="6515100" y="641350"/>
          <p14:tracePt t="19282" x="6465888" y="641350"/>
          <p14:tracePt t="19283" x="6432550" y="641350"/>
          <p14:tracePt t="19284" x="6400800" y="657225"/>
          <p14:tracePt t="19285" x="6367463" y="657225"/>
          <p14:tracePt t="19286" x="6334125" y="657225"/>
          <p14:tracePt t="19287" x="6302375" y="657225"/>
          <p14:tracePt t="19288" x="6269038" y="657225"/>
          <p14:tracePt t="19289" x="6235700" y="657225"/>
          <p14:tracePt t="19295" x="6070600" y="674688"/>
          <p14:tracePt t="19297" x="6005513" y="690563"/>
          <p14:tracePt t="19298" x="5989638" y="690563"/>
          <p14:tracePt t="19299" x="5956300" y="690563"/>
          <p14:tracePt t="19300" x="5922963" y="690563"/>
          <p14:tracePt t="19300" x="5889625" y="690563"/>
          <p14:tracePt t="19302" x="5873750" y="690563"/>
          <p14:tracePt t="19303" x="5840413" y="690563"/>
          <p14:tracePt t="19304" x="5775325" y="690563"/>
          <p14:tracePt t="19305" x="5741988" y="706438"/>
          <p14:tracePt t="19306" x="5708650" y="706438"/>
          <p14:tracePt t="19312" x="5578475" y="706438"/>
          <p14:tracePt t="19314" x="5527675" y="706438"/>
          <p14:tracePt t="19315" x="5495925" y="723900"/>
          <p14:tracePt t="19315" x="5462588" y="723900"/>
          <p14:tracePt t="19316" x="5446713" y="723900"/>
          <p14:tracePt t="19317" x="5429250" y="723900"/>
          <p14:tracePt t="19318" x="5397500" y="723900"/>
          <p14:tracePt t="19319" x="5380038" y="723900"/>
          <p14:tracePt t="19320" x="5346700" y="723900"/>
          <p14:tracePt t="19321" x="5314950" y="723900"/>
          <p14:tracePt t="19322" x="5297488" y="723900"/>
          <p14:tracePt t="19323" x="5265738" y="723900"/>
          <p14:tracePt t="19327" x="5183188" y="723900"/>
          <p14:tracePt t="19328" x="5149850" y="723900"/>
          <p14:tracePt t="19330" x="5133975" y="723900"/>
          <p14:tracePt t="19330" x="5116513" y="723900"/>
          <p14:tracePt t="19331" x="5100638" y="723900"/>
          <p14:tracePt t="19332" x="5067300" y="723900"/>
          <p14:tracePt t="19333" x="5033963" y="723900"/>
          <p14:tracePt t="19334" x="5018088" y="723900"/>
          <p14:tracePt t="19335" x="4984750" y="723900"/>
          <p14:tracePt t="19336" x="4968875" y="723900"/>
          <p14:tracePt t="19337" x="4953000" y="723900"/>
          <p14:tracePt t="19338" x="4935538" y="723900"/>
          <p14:tracePt t="19339" x="4903788" y="723900"/>
          <p14:tracePt t="19346" x="4787900" y="723900"/>
          <p14:tracePt t="19349" x="4722813" y="723900"/>
          <p14:tracePt t="19350" x="4689475" y="739775"/>
          <p14:tracePt t="19351" x="4672013" y="739775"/>
          <p14:tracePt t="19352" x="4640263" y="739775"/>
          <p14:tracePt t="19353" x="4622800" y="739775"/>
          <p14:tracePt t="19354" x="4606925" y="739775"/>
          <p14:tracePt t="19355" x="4591050" y="739775"/>
          <p14:tracePt t="19356" x="4573588" y="739775"/>
          <p14:tracePt t="19361" x="4459288" y="757238"/>
          <p14:tracePt t="19364" x="4441825" y="757238"/>
          <p14:tracePt t="19365" x="4425950" y="757238"/>
          <p14:tracePt t="19365" x="4392613" y="757238"/>
          <p14:tracePt t="19366" x="4376738" y="757238"/>
          <p14:tracePt t="19367" x="4360863" y="757238"/>
          <p14:tracePt t="19368" x="4343400" y="773113"/>
          <p14:tracePt t="19369" x="4327525" y="773113"/>
          <p14:tracePt t="19370" x="4310063" y="773113"/>
          <p14:tracePt t="19371" x="4294188" y="773113"/>
          <p14:tracePt t="19372" x="4278313" y="773113"/>
          <p14:tracePt t="19375" x="4244975" y="773113"/>
          <p14:tracePt t="19378" x="4179888" y="788988"/>
          <p14:tracePt t="19380" x="4146550" y="788988"/>
          <p14:tracePt t="19380" x="4129088" y="806450"/>
          <p14:tracePt t="19381" x="4113213" y="806450"/>
          <p14:tracePt t="19382" x="4097338" y="806450"/>
          <p14:tracePt t="19383" x="4079875" y="806450"/>
          <p14:tracePt t="19384" x="4064000" y="806450"/>
          <p14:tracePt t="19385" x="4048125" y="822325"/>
          <p14:tracePt t="19386" x="4014788" y="822325"/>
          <p14:tracePt t="19387" x="3998913" y="822325"/>
          <p14:tracePt t="19389" x="3981450" y="838200"/>
          <p14:tracePt t="19396" x="3883025" y="838200"/>
          <p14:tracePt t="19397" x="3849688" y="838200"/>
          <p14:tracePt t="19398" x="3817938" y="855663"/>
          <p14:tracePt t="19399" x="3800475" y="855663"/>
          <p14:tracePt t="19400" x="3784600" y="855663"/>
          <p14:tracePt t="19402" x="3767138" y="855663"/>
          <p14:tracePt t="19403" x="3751263" y="871538"/>
          <p14:tracePt t="19404" x="3735388" y="871538"/>
          <p14:tracePt t="19405" x="3717925" y="871538"/>
          <p14:tracePt t="19406" x="3702050" y="871538"/>
          <p14:tracePt t="19411" x="3652838" y="887413"/>
          <p14:tracePt t="19412" x="3619500" y="904875"/>
          <p14:tracePt t="19413" x="3603625" y="904875"/>
          <p14:tracePt t="19414" x="3586163" y="920750"/>
          <p14:tracePt t="19416" x="3570288" y="920750"/>
          <p14:tracePt t="19417" x="3554413" y="920750"/>
          <p14:tracePt t="19418" x="3536950" y="938213"/>
          <p14:tracePt t="19419" x="3521075" y="938213"/>
          <p14:tracePt t="19420" x="3505200" y="938213"/>
          <p14:tracePt t="19421" x="3487738" y="938213"/>
          <p14:tracePt t="19424" x="3471863" y="938213"/>
          <p14:tracePt t="19427" x="3422650" y="938213"/>
          <p14:tracePt t="19428" x="3405188" y="954088"/>
          <p14:tracePt t="19429" x="3389313" y="954088"/>
          <p14:tracePt t="19432" x="3373438" y="954088"/>
          <p14:tracePt t="19433" x="3355975" y="969963"/>
          <p14:tracePt t="19434" x="3340100" y="969963"/>
          <p14:tracePt t="19436" x="3324225" y="969963"/>
          <p14:tracePt t="19437" x="3306763" y="969963"/>
          <p14:tracePt t="19438" x="3306763" y="987425"/>
          <p14:tracePt t="19439" x="3290888" y="987425"/>
          <p14:tracePt t="19444" x="3241675" y="1003300"/>
          <p14:tracePt t="19447" x="3208338" y="1003300"/>
          <p14:tracePt t="19449" x="3192463" y="1019175"/>
          <p14:tracePt t="19450" x="3175000" y="1019175"/>
          <p14:tracePt t="19452" x="3159125" y="1019175"/>
          <p14:tracePt t="19453" x="3143250" y="1019175"/>
          <p14:tracePt t="19454" x="3125788" y="1019175"/>
          <p14:tracePt t="19455" x="3125788" y="1036638"/>
          <p14:tracePt t="19456" x="3109913" y="1036638"/>
          <p14:tracePt t="19460" x="3076575" y="1036638"/>
          <p14:tracePt t="19462" x="3060700" y="1036638"/>
          <p14:tracePt t="19463" x="3043238" y="1036638"/>
          <p14:tracePt t="19464" x="3027363" y="1036638"/>
          <p14:tracePt t="19466" x="3011488" y="1036638"/>
          <p14:tracePt t="19467" x="3011488" y="1052513"/>
          <p14:tracePt t="19469" x="2994025" y="1052513"/>
          <p14:tracePt t="19470" x="2978150" y="1052513"/>
          <p14:tracePt t="19472" x="2962275" y="1052513"/>
          <p14:tracePt t="19477" x="2928938" y="1068388"/>
          <p14:tracePt t="19479" x="2911475" y="1068388"/>
          <p14:tracePt t="19480" x="2895600" y="1068388"/>
          <p14:tracePt t="19482" x="2879725" y="1068388"/>
          <p14:tracePt t="19483" x="2862263" y="1085850"/>
          <p14:tracePt t="19485" x="2846388" y="1085850"/>
          <p14:tracePt t="19487" x="2830513" y="1085850"/>
          <p14:tracePt t="19489" x="2813050" y="1085850"/>
          <p14:tracePt t="19494" x="2781300" y="1101725"/>
          <p14:tracePt t="19497" x="2763838" y="1101725"/>
          <p14:tracePt t="19498" x="2747963" y="1101725"/>
          <p14:tracePt t="19499" x="2730500" y="1117600"/>
          <p14:tracePt t="19503" x="2714625" y="1117600"/>
          <p14:tracePt t="19504" x="2698750" y="1117600"/>
          <p14:tracePt t="19506" x="2681288" y="1117600"/>
          <p14:tracePt t="19511" x="2649538" y="1135063"/>
          <p14:tracePt t="19513" x="2632075" y="1135063"/>
          <p14:tracePt t="19516" x="2616200" y="1135063"/>
          <p14:tracePt t="19517" x="2600325" y="1135063"/>
          <p14:tracePt t="19519" x="2582863" y="1135063"/>
          <p14:tracePt t="19521" x="2566988" y="1150938"/>
          <p14:tracePt t="19522" x="2549525" y="1150938"/>
          <p14:tracePt t="19527" x="2533650" y="1150938"/>
          <p14:tracePt t="19528" x="2517775" y="1150938"/>
          <p14:tracePt t="19529" x="2500313" y="1168400"/>
          <p14:tracePt t="19530" x="2484438" y="1168400"/>
          <p14:tracePt t="19532" x="2468563" y="1168400"/>
          <p14:tracePt t="19533" x="2451100" y="1168400"/>
          <p14:tracePt t="19535" x="2435225" y="1168400"/>
          <p14:tracePt t="19536" x="2435225" y="1184275"/>
          <p14:tracePt t="19538" x="2419350" y="1184275"/>
          <p14:tracePt t="19539" x="2401888" y="1184275"/>
          <p14:tracePt t="19544" x="2352675" y="1200150"/>
          <p14:tracePt t="19546" x="2336800" y="1200150"/>
          <p14:tracePt t="19547" x="2319338" y="1200150"/>
          <p14:tracePt t="19550" x="2287588" y="1217613"/>
          <p14:tracePt t="19551" x="2270125" y="1217613"/>
          <p14:tracePt t="19553" x="2254250" y="1217613"/>
          <p14:tracePt t="19555" x="2238375" y="1217613"/>
          <p14:tracePt t="19556" x="2220913" y="1217613"/>
          <p14:tracePt t="19561" x="2171700" y="1233488"/>
          <p14:tracePt t="19562" x="2155825" y="1233488"/>
          <p14:tracePt t="19563" x="2138363" y="1233488"/>
          <p14:tracePt t="19565" x="2122488" y="1233488"/>
          <p14:tracePt t="19567" x="2089150" y="1233488"/>
          <p14:tracePt t="19568" x="2073275" y="1233488"/>
          <p14:tracePt t="19569" x="2057400" y="1233488"/>
          <p14:tracePt t="19571" x="2039938" y="1233488"/>
          <p14:tracePt t="19572" x="2039938" y="1249363"/>
          <p14:tracePt t="19578" x="1957388" y="1249363"/>
          <p14:tracePt t="19579" x="1941513" y="1249363"/>
          <p14:tracePt t="19580" x="1925638" y="1266825"/>
          <p14:tracePt t="19582" x="1908175" y="1266825"/>
          <p14:tracePt t="19583" x="1892300" y="1266825"/>
          <p14:tracePt t="19584" x="1876425" y="1266825"/>
          <p14:tracePt t="19585" x="1858963" y="1266825"/>
          <p14:tracePt t="19587" x="1843088" y="1266825"/>
          <p14:tracePt t="19588" x="1825625" y="1282700"/>
          <p14:tracePt t="19589" x="1809750" y="1282700"/>
          <p14:tracePt t="19594" x="1760538" y="1282700"/>
          <p14:tracePt t="19596" x="1744663" y="1282700"/>
          <p14:tracePt t="19597" x="1711325" y="1298575"/>
          <p14:tracePt t="19600" x="1695450" y="1298575"/>
          <p14:tracePt t="19602" x="1662113" y="1298575"/>
          <p14:tracePt t="19603" x="1644650" y="1298575"/>
          <p14:tracePt t="19604" x="1628775" y="1298575"/>
          <p14:tracePt t="19605" x="1612900" y="1298575"/>
          <p14:tracePt t="19607" x="1612900" y="1316038"/>
          <p14:tracePt t="19610" x="1563688" y="1316038"/>
          <p14:tracePt t="19612" x="1546225" y="1316038"/>
          <p14:tracePt t="19613" x="1530350" y="1316038"/>
          <p14:tracePt t="19614" x="1514475" y="1316038"/>
          <p14:tracePt t="19616" x="1497013" y="1331913"/>
          <p14:tracePt t="19617" x="1481138" y="1331913"/>
          <p14:tracePt t="19620" x="1463675" y="1331913"/>
          <p14:tracePt t="19621" x="1447800" y="1331913"/>
          <p14:tracePt t="19622" x="1431925" y="1331913"/>
          <p14:tracePt t="19626" x="1398588" y="1331913"/>
          <p14:tracePt t="19629" x="1382713" y="1331913"/>
          <p14:tracePt t="19630" x="1365250" y="1331913"/>
          <p14:tracePt t="19632" x="1349375" y="1331913"/>
          <p14:tracePt t="19633" x="1333500" y="1331913"/>
          <p14:tracePt t="19635" x="1316038" y="1331913"/>
          <p14:tracePt t="19636" x="1300163" y="1331913"/>
          <p14:tracePt t="19638" x="1282700" y="1331913"/>
          <p14:tracePt t="19643" x="1250950" y="1347788"/>
          <p14:tracePt t="19645" x="1233488" y="1347788"/>
          <p14:tracePt t="19646" x="1217613" y="1347788"/>
          <p14:tracePt t="19649" x="1201738" y="1347788"/>
          <p14:tracePt t="19653" x="1184275" y="1347788"/>
          <p14:tracePt t="19655" x="1152525" y="1365250"/>
          <p14:tracePt t="19666" x="1069975" y="1381125"/>
          <p14:tracePt t="19668" x="1052513" y="1381125"/>
          <p14:tracePt t="19670" x="1036638" y="1381125"/>
          <p14:tracePt t="19672" x="1020763" y="1381125"/>
          <p14:tracePt t="19677" x="1003300" y="1381125"/>
          <p14:tracePt t="19680" x="987425" y="1381125"/>
          <p14:tracePt t="19681" x="969963" y="1398588"/>
          <p14:tracePt t="19684" x="954088" y="1398588"/>
          <p14:tracePt t="19686" x="938213" y="1398588"/>
          <p14:tracePt t="19689" x="920750" y="1398588"/>
          <p14:tracePt t="19695" x="904875" y="1398588"/>
          <p14:tracePt t="19698" x="889000" y="1398588"/>
          <p14:tracePt t="19701" x="871538" y="1398588"/>
          <p14:tracePt t="19704" x="871538" y="1414463"/>
          <p14:tracePt t="19711" x="855663" y="1414463"/>
          <p14:tracePt t="19717" x="822325" y="1414463"/>
          <p14:tracePt t="19728" x="806450" y="1414463"/>
          <p14:tracePt t="19802" x="806450" y="1430338"/>
          <p14:tracePt t="19809" x="788988" y="1430338"/>
          <p14:tracePt t="19819" x="773113" y="1430338"/>
          <p14:tracePt t="19828" x="757238" y="1430338"/>
          <p14:tracePt t="19834" x="739775" y="1430338"/>
          <p14:tracePt t="19835" x="723900" y="1430338"/>
          <p14:tracePt t="19844" x="708025" y="1447800"/>
          <p14:tracePt t="19851" x="690563" y="1447800"/>
          <p14:tracePt t="19861" x="674688" y="1463675"/>
          <p14:tracePt t="19863" x="658813" y="1463675"/>
          <p14:tracePt t="19870" x="641350" y="1463675"/>
          <p14:tracePt t="19877" x="625475" y="1463675"/>
          <p14:tracePt t="19879" x="625475" y="1479550"/>
          <p14:tracePt t="19888" x="608013" y="1479550"/>
          <p14:tracePt t="19896" x="592138" y="1479550"/>
          <p14:tracePt t="19899" x="576263" y="1497013"/>
          <p14:tracePt t="19904" x="558800" y="1497013"/>
          <p14:tracePt t="19911" x="542925" y="1497013"/>
          <p14:tracePt t="19914" x="527050" y="1497013"/>
          <p14:tracePt t="19917" x="527050" y="1512888"/>
          <p14:tracePt t="19927" x="509588" y="1512888"/>
          <p14:tracePt t="19931" x="493713" y="1512888"/>
          <p14:tracePt t="19935" x="477838" y="1512888"/>
          <p14:tracePt t="19943" x="460375" y="1512888"/>
          <p14:tracePt t="19946" x="444500" y="1512888"/>
          <p14:tracePt t="19950" x="427038" y="1512888"/>
          <p14:tracePt t="19952" x="427038" y="1528763"/>
          <p14:tracePt t="19963" x="411163" y="1528763"/>
          <p14:tracePt t="19966" x="395288" y="1528763"/>
          <p14:tracePt t="19971" x="377825" y="1546225"/>
          <p14:tracePt t="19977" x="361950" y="1546225"/>
          <p14:tracePt t="19983" x="346075" y="1562100"/>
          <p14:tracePt t="19988" x="328613" y="1562100"/>
          <p14:tracePt t="20003" x="312738" y="1562100"/>
          <p14:tracePt t="20004" x="312738" y="1579563"/>
          <p14:tracePt t="20016" x="296863" y="1579563"/>
          <p14:tracePt t="20415" x="296863" y="1595438"/>
          <p14:tracePt t="20420" x="312738" y="1595438"/>
          <p14:tracePt t="20503" x="328613" y="1595438"/>
          <p14:tracePt t="20512" x="328613" y="1611313"/>
          <p14:tracePt t="20521" x="346075" y="1611313"/>
          <p14:tracePt t="20766" x="361950" y="1611313"/>
          <p14:tracePt t="20786" x="361950" y="1628775"/>
          <p14:tracePt t="20788" x="377825" y="1628775"/>
          <p14:tracePt t="20802" x="395288" y="1628775"/>
          <p14:tracePt t="20811" x="395288" y="1644650"/>
          <p14:tracePt t="20835" x="411163" y="1644650"/>
          <p14:tracePt t="20865" x="411163" y="1660525"/>
          <p14:tracePt t="20888" x="411163" y="1677988"/>
          <p14:tracePt t="20893" x="427038" y="1677988"/>
          <p14:tracePt t="20909" x="444500" y="1677988"/>
          <p14:tracePt t="20912" x="444500" y="1693863"/>
          <p14:tracePt t="20921" x="460375" y="1693863"/>
          <p14:tracePt t="20938" x="477838" y="1693863"/>
          <p14:tracePt t="20947" x="477838" y="1709738"/>
          <p14:tracePt t="20963" x="493713" y="1709738"/>
          <p14:tracePt t="20996" x="509588" y="1709738"/>
          <p14:tracePt t="21016" x="509588" y="1727200"/>
          <p14:tracePt t="22313" x="509588" y="1743075"/>
          <p14:tracePt t="22324" x="509588" y="1758950"/>
          <p14:tracePt t="22335" x="509588" y="1776413"/>
          <p14:tracePt t="22343" x="509588" y="1792288"/>
          <p14:tracePt t="22353" x="509588" y="1809750"/>
          <p14:tracePt t="22375" x="509588" y="1825625"/>
          <p14:tracePt t="22392" x="509588" y="1841500"/>
          <p14:tracePt t="22409" x="509588" y="1858963"/>
          <p14:tracePt t="22422" x="509588" y="1874838"/>
          <p14:tracePt t="22437" x="509588" y="1890713"/>
          <p14:tracePt t="22458" x="509588" y="1908175"/>
          <p14:tracePt t="22517" x="509588" y="1924050"/>
          <p14:tracePt t="22527" x="509588" y="1939925"/>
          <p14:tracePt t="22535" x="509588" y="1957388"/>
          <p14:tracePt t="22542" x="509588" y="1973263"/>
          <p14:tracePt t="22544" x="509588" y="1990725"/>
          <p14:tracePt t="22560" x="509588" y="2022475"/>
          <p14:tracePt t="22563" x="509588" y="2039938"/>
          <p14:tracePt t="22565" x="509588" y="2055813"/>
          <p14:tracePt t="22568" x="509588" y="2071688"/>
          <p14:tracePt t="22575" x="509588" y="2089150"/>
          <p14:tracePt t="22577" x="509588" y="2105025"/>
          <p14:tracePt t="22581" x="509588" y="2120900"/>
          <p14:tracePt t="22582" x="509588" y="2138363"/>
          <p14:tracePt t="22585" x="509588" y="2154238"/>
          <p14:tracePt t="22589" x="509588" y="2170113"/>
          <p14:tracePt t="22593" x="509588" y="2187575"/>
          <p14:tracePt t="22594" x="509588" y="2203450"/>
          <p14:tracePt t="22596" x="509588" y="2220913"/>
          <p14:tracePt t="22598" x="509588" y="2236788"/>
          <p14:tracePt t="22600" x="509588" y="2252663"/>
          <p14:tracePt t="22603" x="509588" y="2270125"/>
          <p14:tracePt t="22609" x="509588" y="2301875"/>
          <p14:tracePt t="22611" x="509588" y="2319338"/>
          <p14:tracePt t="22612" x="509588" y="2335213"/>
          <p14:tracePt t="22613" x="509588" y="2351088"/>
          <p14:tracePt t="22615" x="509588" y="2368550"/>
          <p14:tracePt t="22616" x="509588" y="2384425"/>
          <p14:tracePt t="22619" x="509588" y="2401888"/>
          <p14:tracePt t="22625" x="509588" y="2451100"/>
          <p14:tracePt t="22627" x="509588" y="2482850"/>
          <p14:tracePt t="22630" x="509588" y="2500313"/>
          <p14:tracePt t="22631" x="509588" y="2516188"/>
          <p14:tracePt t="22632" x="509588" y="2532063"/>
          <p14:tracePt t="22633" x="509588" y="2549525"/>
          <p14:tracePt t="22635" x="509588" y="2565400"/>
          <p14:tracePt t="22638" x="509588" y="2581275"/>
          <p14:tracePt t="22641" x="509588" y="2614613"/>
          <p14:tracePt t="22643" x="509588" y="2632075"/>
          <p14:tracePt t="22644" x="509588" y="2663825"/>
          <p14:tracePt t="22647" x="509588" y="2681288"/>
          <p14:tracePt t="22649" x="509588" y="2697163"/>
          <p14:tracePt t="22650" x="509588" y="2713038"/>
          <p14:tracePt t="22652" x="509588" y="2730500"/>
          <p14:tracePt t="22653" x="509588" y="2746375"/>
          <p14:tracePt t="22658" x="509588" y="2762250"/>
          <p14:tracePt t="22659" x="509588" y="2779713"/>
          <p14:tracePt t="22661" x="509588" y="2795588"/>
          <p14:tracePt t="22662" x="509588" y="2813050"/>
          <p14:tracePt t="22664" x="509588" y="2828925"/>
          <p14:tracePt t="22665" x="509588" y="2844800"/>
          <p14:tracePt t="22666" x="527050" y="2844800"/>
          <p14:tracePt t="22668" x="527050" y="2862263"/>
          <p14:tracePt t="22675" x="527050" y="2894013"/>
          <p14:tracePt t="22677" x="527050" y="2911475"/>
          <p14:tracePt t="22679" x="527050" y="2927350"/>
          <p14:tracePt t="22682" x="527050" y="2943225"/>
          <p14:tracePt t="22685" x="527050" y="2960688"/>
          <p14:tracePt t="22692" x="542925" y="2960688"/>
          <p14:tracePt t="22699" x="542925" y="2976563"/>
          <p14:tracePt t="22805" x="542925" y="2960688"/>
          <p14:tracePt t="22811" x="542925" y="2943225"/>
          <p14:tracePt t="22816" x="542925" y="2927350"/>
          <p14:tracePt t="22820" x="542925" y="2911475"/>
          <p14:tracePt t="22824" x="542925" y="2894013"/>
          <p14:tracePt t="22829" x="542925" y="2878138"/>
          <p14:tracePt t="22841" x="542925" y="2862263"/>
          <p14:tracePt t="22845" x="542925" y="2844800"/>
          <p14:tracePt t="22847" x="527050" y="2844800"/>
          <p14:tracePt t="22857" x="527050" y="2828925"/>
          <p14:tracePt t="22864" x="527050" y="2813050"/>
          <p14:tracePt t="22875" x="527050" y="2795588"/>
          <p14:tracePt t="22885" x="527050" y="2779713"/>
          <p14:tracePt t="22891" x="509588" y="2779713"/>
          <p14:tracePt t="22900" x="493713" y="2779713"/>
          <p14:tracePt t="22907" x="493713" y="2762250"/>
          <p14:tracePt t="22910" x="477838" y="2762250"/>
          <p14:tracePt t="22916" x="477838" y="2746375"/>
          <p14:tracePt t="22925" x="460375" y="2730500"/>
          <p14:tracePt t="22930" x="460375" y="2713038"/>
          <p14:tracePt t="22931" x="444500" y="2713038"/>
          <p14:tracePt t="22936" x="444500" y="2697163"/>
          <p14:tracePt t="22943" x="444500" y="2681288"/>
          <p14:tracePt t="22944" x="427038" y="2681288"/>
          <p14:tracePt t="22959" x="427038" y="2663825"/>
          <p14:tracePt t="22965" x="427038" y="2647950"/>
          <p14:tracePt t="22974" x="427038" y="2632075"/>
          <p14:tracePt t="22976" x="411163" y="2632075"/>
          <p14:tracePt t="22983" x="411163" y="2614613"/>
          <p14:tracePt t="22992" x="395288" y="2598738"/>
          <p14:tracePt t="22999" x="395288" y="2581275"/>
          <p14:tracePt t="23007" x="377825" y="2581275"/>
          <p14:tracePt t="23014" x="377825" y="2565400"/>
          <p14:tracePt t="23025" x="361950" y="2549525"/>
          <p14:tracePt t="23033" x="361950" y="2532063"/>
          <p14:tracePt t="23036" x="346075" y="2532063"/>
          <p14:tracePt t="23045" x="346075" y="2516188"/>
          <p14:tracePt t="23050" x="328613" y="2516188"/>
          <p14:tracePt t="23057" x="328613" y="2500313"/>
          <p14:tracePt t="23080" x="328613" y="2482850"/>
          <p14:tracePt t="23081" x="312738" y="2482850"/>
          <p14:tracePt t="23091" x="312738" y="2466975"/>
          <p14:tracePt t="23096" x="296863" y="2466975"/>
          <p14:tracePt t="23099" x="296863" y="2451100"/>
          <p14:tracePt t="23107" x="296863" y="2433638"/>
          <p14:tracePt t="23111" x="279400" y="2433638"/>
          <p14:tracePt t="23113" x="279400" y="2417763"/>
          <p14:tracePt t="23119" x="279400" y="2401888"/>
          <p14:tracePt t="23124" x="263525" y="2401888"/>
          <p14:tracePt t="23132" x="263525" y="2384425"/>
          <p14:tracePt t="23141" x="246063" y="2368550"/>
          <p14:tracePt t="23144" x="246063" y="2351088"/>
          <p14:tracePt t="23155" x="246063" y="2335213"/>
          <p14:tracePt t="23165" x="246063" y="2319338"/>
          <p14:tracePt t="23166" x="230188" y="2319338"/>
          <p14:tracePt t="23182" x="230188" y="2301875"/>
          <p14:tracePt t="24230" x="214313" y="2301875"/>
          <p14:tracePt t="24293" x="196850" y="2301875"/>
          <p14:tracePt t="24316" x="196850" y="2319338"/>
          <p14:tracePt t="25861" x="196850" y="2335213"/>
          <p14:tracePt t="25875" x="196850" y="2351088"/>
          <p14:tracePt t="25881" x="196850" y="2368550"/>
          <p14:tracePt t="25889" x="196850" y="2384425"/>
          <p14:tracePt t="25898" x="196850" y="2401888"/>
          <p14:tracePt t="25905" x="196850" y="2417763"/>
          <p14:tracePt t="25909" x="196850" y="2433638"/>
          <p14:tracePt t="25915" x="196850" y="2451100"/>
          <p14:tracePt t="25923" x="196850" y="2482850"/>
          <p14:tracePt t="25928" x="196850" y="2500313"/>
          <p14:tracePt t="25931" x="196850" y="2516188"/>
          <p14:tracePt t="25937" x="196850" y="2549525"/>
          <p14:tracePt t="25940" x="196850" y="2565400"/>
          <p14:tracePt t="25943" x="196850" y="2581275"/>
          <p14:tracePt t="25946" x="196850" y="2598738"/>
          <p14:tracePt t="25948" x="196850" y="2614613"/>
          <p14:tracePt t="25950" x="196850" y="2632075"/>
          <p14:tracePt t="25955" x="196850" y="2663825"/>
          <p14:tracePt t="25958" x="196850" y="2681288"/>
          <p14:tracePt t="25959" x="196850" y="2697163"/>
          <p14:tracePt t="25961" x="196850" y="2713038"/>
          <p14:tracePt t="25962" x="214313" y="2713038"/>
          <p14:tracePt t="25963" x="214313" y="2730500"/>
          <p14:tracePt t="25965" x="214313" y="2746375"/>
          <p14:tracePt t="25967" x="214313" y="2762250"/>
          <p14:tracePt t="25973" x="214313" y="2779713"/>
          <p14:tracePt t="25975" x="214313" y="2795588"/>
          <p14:tracePt t="25975" x="214313" y="2813050"/>
          <p14:tracePt t="25977" x="214313" y="2828925"/>
          <p14:tracePt t="25978" x="214313" y="2844800"/>
          <p14:tracePt t="25980" x="214313" y="2862263"/>
          <p14:tracePt t="25985" x="214313" y="2878138"/>
          <p14:tracePt t="25990" x="214313" y="2911475"/>
          <p14:tracePt t="25991" x="214313" y="2927350"/>
          <p14:tracePt t="25992" x="214313" y="2943225"/>
          <p14:tracePt t="25993" x="214313" y="2960688"/>
          <p14:tracePt t="25997" x="214313" y="2976563"/>
          <p14:tracePt t="25999" x="230188" y="2992438"/>
          <p14:tracePt t="26003" x="230188" y="3025775"/>
          <p14:tracePt t="26007" x="230188" y="3043238"/>
          <p14:tracePt t="26008" x="230188" y="3059113"/>
          <p14:tracePt t="26010" x="230188" y="3074988"/>
          <p14:tracePt t="26012" x="230188" y="3092450"/>
          <p14:tracePt t="26013" x="230188" y="3108325"/>
          <p14:tracePt t="26015" x="230188" y="3124200"/>
          <p14:tracePt t="26016" x="230188" y="3141663"/>
          <p14:tracePt t="26021" x="230188" y="3173413"/>
          <p14:tracePt t="26023" x="230188" y="3190875"/>
          <p14:tracePt t="26025" x="230188" y="3224213"/>
          <p14:tracePt t="26026" x="230188" y="3240088"/>
          <p14:tracePt t="26028" x="230188" y="3255963"/>
          <p14:tracePt t="26030" x="230188" y="3273425"/>
          <p14:tracePt t="26031" x="230188" y="3289300"/>
          <p14:tracePt t="26032" x="230188" y="3305175"/>
          <p14:tracePt t="26033" x="230188" y="3322638"/>
          <p14:tracePt t="26038" x="230188" y="3371850"/>
          <p14:tracePt t="26040" x="230188" y="3387725"/>
          <p14:tracePt t="26042" x="230188" y="3421063"/>
          <p14:tracePt t="26043" x="230188" y="3436938"/>
          <p14:tracePt t="26045" x="230188" y="3454400"/>
          <p14:tracePt t="26046" x="246063" y="3470275"/>
          <p14:tracePt t="26047" x="246063" y="3486150"/>
          <p14:tracePt t="26049" x="246063" y="3503613"/>
          <p14:tracePt t="26051" x="246063" y="3519488"/>
          <p14:tracePt t="26055" x="246063" y="3568700"/>
          <p14:tracePt t="26056" x="246063" y="3584575"/>
          <p14:tracePt t="26057" x="246063" y="3602038"/>
          <p14:tracePt t="26058" x="246063" y="3617913"/>
          <p14:tracePt t="26060" x="246063" y="3633788"/>
          <p14:tracePt t="26061" x="246063" y="3651250"/>
          <p14:tracePt t="26063" x="246063" y="3667125"/>
          <p14:tracePt t="26064" x="246063" y="3684588"/>
          <p14:tracePt t="26065" x="246063" y="3700463"/>
          <p14:tracePt t="26066" x="246063" y="3716338"/>
          <p14:tracePt t="26072" x="246063" y="3783013"/>
          <p14:tracePt t="26073" x="246063" y="3798888"/>
          <p14:tracePt t="26076" x="246063" y="3814763"/>
          <p14:tracePt t="26077" x="246063" y="3832225"/>
          <p14:tracePt t="26079" x="246063" y="3848100"/>
          <p14:tracePt t="26080" x="246063" y="3865563"/>
          <p14:tracePt t="26081" x="246063" y="3881438"/>
          <p14:tracePt t="26083" x="246063" y="3897313"/>
          <p14:tracePt t="26085" x="246063" y="3914775"/>
          <p14:tracePt t="26091" x="263525" y="3963988"/>
          <p14:tracePt t="26093" x="263525" y="3995738"/>
          <p14:tracePt t="26094" x="263525" y="4013200"/>
          <p14:tracePt t="26097" x="263525" y="4029075"/>
          <p14:tracePt t="26099" x="263525" y="4044950"/>
          <p14:tracePt t="26100" x="263525" y="4062413"/>
          <p14:tracePt t="26105" x="263525" y="4095750"/>
          <p14:tracePt t="26107" x="263525" y="4111625"/>
          <p14:tracePt t="26108" x="263525" y="4127500"/>
          <p14:tracePt t="26109" x="263525" y="4144963"/>
          <p14:tracePt t="26111" x="263525" y="4160838"/>
          <p14:tracePt t="26113" x="263525" y="4176713"/>
          <p14:tracePt t="26114" x="263525" y="4194175"/>
          <p14:tracePt t="26120" x="263525" y="4210050"/>
          <p14:tracePt t="26123" x="263525" y="4259263"/>
          <p14:tracePt t="26124" x="263525" y="4276725"/>
          <p14:tracePt t="26126" x="263525" y="4292600"/>
          <p14:tracePt t="26129" x="263525" y="4308475"/>
          <p14:tracePt t="26130" x="263525" y="4325938"/>
          <p14:tracePt t="26132" x="263525" y="4341813"/>
          <p14:tracePt t="26133" x="279400" y="4357688"/>
          <p14:tracePt t="26138" x="279400" y="4391025"/>
          <p14:tracePt t="26140" x="279400" y="4406900"/>
          <p14:tracePt t="26141" x="279400" y="4424363"/>
          <p14:tracePt t="26142" x="279400" y="4440238"/>
          <p14:tracePt t="26144" x="279400" y="4456113"/>
          <p14:tracePt t="26145" x="279400" y="4473575"/>
          <p14:tracePt t="26147" x="279400" y="4489450"/>
          <p14:tracePt t="26150" x="279400" y="4506913"/>
          <p14:tracePt t="26156" x="279400" y="4572000"/>
          <p14:tracePt t="26157" x="279400" y="4587875"/>
          <p14:tracePt t="26160" x="279400" y="4605338"/>
          <p14:tracePt t="26161" x="279400" y="4621213"/>
          <p14:tracePt t="26163" x="279400" y="4637088"/>
          <p14:tracePt t="26164" x="279400" y="4654550"/>
          <p14:tracePt t="26166" x="279400" y="4670425"/>
          <p14:tracePt t="26171" x="279400" y="4703763"/>
          <p14:tracePt t="26172" x="279400" y="4719638"/>
          <p14:tracePt t="26173" x="279400" y="4737100"/>
          <p14:tracePt t="26175" x="279400" y="4752975"/>
          <p14:tracePt t="26176" x="279400" y="4768850"/>
          <p14:tracePt t="26180" x="279400" y="4786313"/>
          <p14:tracePt t="26181" x="279400" y="4802188"/>
          <p14:tracePt t="26182" x="279400" y="4818063"/>
          <p14:tracePt t="26186" x="279400" y="4835525"/>
          <p14:tracePt t="26189" x="279400" y="4867275"/>
          <p14:tracePt t="26190" x="279400" y="4884738"/>
          <p14:tracePt t="26192" x="279400" y="4900613"/>
          <p14:tracePt t="26193" x="279400" y="4918075"/>
          <p14:tracePt t="26194" x="279400" y="4933950"/>
          <p14:tracePt t="26196" x="279400" y="4949825"/>
          <p14:tracePt t="26197" x="263525" y="4967288"/>
          <p14:tracePt t="26206" x="263525" y="5032375"/>
          <p14:tracePt t="26208" x="263525" y="5048250"/>
          <p14:tracePt t="26209" x="263525" y="5065713"/>
          <p14:tracePt t="26212" x="263525" y="5081588"/>
          <p14:tracePt t="26214" x="263525" y="5099050"/>
          <p14:tracePt t="26215" x="263525" y="5114925"/>
          <p14:tracePt t="26218" x="263525" y="5130800"/>
          <p14:tracePt t="26223" x="246063" y="5164138"/>
          <p14:tracePt t="26224" x="246063" y="5180013"/>
          <p14:tracePt t="26226" x="246063" y="5197475"/>
          <p14:tracePt t="26240" x="246063" y="5311775"/>
          <p14:tracePt t="26241" x="246063" y="5329238"/>
          <p14:tracePt t="26242" x="246063" y="5345113"/>
          <p14:tracePt t="26245" x="246063" y="5360988"/>
          <p14:tracePt t="26247" x="246063" y="5378450"/>
          <p14:tracePt t="26249" x="246063" y="5394325"/>
          <p14:tracePt t="26250" x="246063" y="5410200"/>
          <p14:tracePt t="26255" x="246063" y="5443538"/>
          <p14:tracePt t="26257" x="246063" y="5459413"/>
          <p14:tracePt t="26258" x="246063" y="5476875"/>
          <p14:tracePt t="26259" x="246063" y="5492750"/>
          <p14:tracePt t="26261" x="246063" y="5510213"/>
          <p14:tracePt t="26262" x="246063" y="5526088"/>
          <p14:tracePt t="26263" x="246063" y="5541963"/>
          <p14:tracePt t="26275" x="246063" y="5640388"/>
          <p14:tracePt t="26281" x="246063" y="5707063"/>
          <p14:tracePt t="26283" x="246063" y="5722938"/>
          <p14:tracePt t="26290" x="246063" y="5789613"/>
          <p14:tracePt t="26291" x="246063" y="5805488"/>
          <p14:tracePt t="26292" x="246063" y="5821363"/>
          <p14:tracePt t="26297" x="246063" y="5854700"/>
          <p14:tracePt t="26304" x="246063" y="5903913"/>
          <p14:tracePt t="26309" x="246063" y="5986463"/>
          <p14:tracePt t="26310" x="246063" y="6002338"/>
          <p14:tracePt t="26312" x="246063" y="6019800"/>
          <p14:tracePt t="26321" x="246063" y="6051550"/>
          <p14:tracePt t="26329" x="263525" y="6151563"/>
          <p14:tracePt t="26331" x="279400" y="6167438"/>
          <p14:tracePt t="26333" x="279400" y="6183313"/>
          <p14:tracePt t="26335" x="279400" y="6200775"/>
          <p14:tracePt t="26338" x="296863" y="6216650"/>
          <p14:tracePt t="26340" x="296863" y="6232525"/>
          <p14:tracePt t="26342" x="296863" y="6249988"/>
          <p14:tracePt t="26345" x="312738" y="6265863"/>
          <p14:tracePt t="26347" x="312738" y="6281738"/>
          <p14:tracePt t="26348" x="312738" y="6299200"/>
          <p14:tracePt t="26354" x="312738" y="6315075"/>
          <p14:tracePt t="26356" x="312738" y="6330950"/>
          <p14:tracePt t="26357" x="328613" y="6348413"/>
          <p14:tracePt t="26360" x="328613" y="6364288"/>
          <p14:tracePt t="26362" x="328613" y="6381750"/>
          <p14:tracePt t="26364" x="346075" y="6397625"/>
          <p14:tracePt t="26372" x="361950" y="6430963"/>
          <p14:tracePt t="26374" x="361950" y="6446838"/>
          <p14:tracePt t="26375" x="377825" y="6446838"/>
          <p14:tracePt t="26376" x="377825" y="6462713"/>
          <p14:tracePt t="26378" x="377825" y="6480175"/>
          <p14:tracePt t="26380" x="395288" y="6496050"/>
          <p14:tracePt t="26388" x="411163" y="6529388"/>
          <p14:tracePt t="26390" x="411163" y="6545263"/>
          <p14:tracePt t="26391" x="411163" y="6562725"/>
          <p14:tracePt t="26394" x="427038" y="6578600"/>
          <p14:tracePt t="26396" x="427038" y="6594475"/>
          <p14:tracePt t="26398" x="444500" y="6594475"/>
          <p14:tracePt t="26400" x="444500" y="6611938"/>
          <p14:tracePt t="26405" x="460375" y="6643688"/>
          <p14:tracePt t="26407" x="460375" y="6661150"/>
          <p14:tracePt t="26408" x="477838" y="6677025"/>
          <p14:tracePt t="26410" x="477838" y="6692900"/>
          <p14:tracePt t="26413" x="493713" y="6692900"/>
          <p14:tracePt t="26414" x="493713" y="6710363"/>
          <p14:tracePt t="26416" x="493713" y="6726238"/>
          <p14:tracePt t="26422" x="509588" y="6759575"/>
          <p14:tracePt t="26424" x="509588" y="6775450"/>
          <p14:tracePt t="26427" x="509588" y="6792913"/>
          <p14:tracePt t="26430" x="509588" y="6808788"/>
          <p14:tracePt t="26432" x="509588" y="6824663"/>
          <p14:tracePt t="26739" x="739775" y="6824663"/>
          <p14:tracePt t="26743" x="739775" y="6808788"/>
          <p14:tracePt t="26744" x="739775" y="6792913"/>
          <p14:tracePt t="26753" x="739775" y="6775450"/>
          <p14:tracePt t="26758" x="739775" y="6759575"/>
          <p14:tracePt t="26765" x="739775" y="6742113"/>
          <p14:tracePt t="26771" x="739775" y="6726238"/>
          <p14:tracePt t="26776" x="739775" y="6710363"/>
          <p14:tracePt t="26790" x="739775" y="6692900"/>
          <p14:tracePt t="26798" x="739775" y="6677025"/>
          <p14:tracePt t="26809" x="739775" y="6661150"/>
          <p14:tracePt t="26815" x="757238" y="6661150"/>
          <p14:tracePt t="26821" x="757238" y="6643688"/>
          <p14:tracePt t="26833" x="757238" y="6627813"/>
          <p14:tracePt t="26840" x="773113" y="6627813"/>
          <p14:tracePt t="26849" x="773113" y="6611938"/>
          <p14:tracePt t="27090" x="757238" y="6611938"/>
          <p14:tracePt t="27104" x="757238" y="6594475"/>
          <p14:tracePt t="27107" x="739775" y="6594475"/>
          <p14:tracePt t="27116" x="723900" y="6594475"/>
          <p14:tracePt t="27124" x="708025" y="6594475"/>
          <p14:tracePt t="27143" x="690563" y="6594475"/>
          <p14:tracePt t="27155" x="674688" y="6594475"/>
          <p14:tracePt t="27165" x="658813" y="6594475"/>
          <p14:tracePt t="27174" x="641350" y="6594475"/>
          <p14:tracePt t="27188" x="625475" y="6594475"/>
          <p14:tracePt t="27204" x="608013" y="6594475"/>
          <p14:tracePt t="27222" x="576263" y="6594475"/>
          <p14:tracePt t="27232" x="558800" y="6594475"/>
          <p14:tracePt t="27240" x="542925" y="6594475"/>
          <p14:tracePt t="27253" x="527050" y="6594475"/>
          <p14:tracePt t="27508" x="542925" y="6594475"/>
          <p14:tracePt t="27513" x="558800" y="6594475"/>
          <p14:tracePt t="27519" x="576263" y="6594475"/>
          <p14:tracePt t="27523" x="592138" y="6594475"/>
          <p14:tracePt t="27526" x="608013" y="6594475"/>
          <p14:tracePt t="27537" x="625475" y="6594475"/>
          <p14:tracePt t="27540" x="641350" y="6594475"/>
          <p14:tracePt t="27543" x="658813" y="6594475"/>
          <p14:tracePt t="27546" x="674688" y="6594475"/>
          <p14:tracePt t="27554" x="690563" y="6594475"/>
          <p14:tracePt t="27557" x="708025" y="6594475"/>
          <p14:tracePt t="27561" x="723900" y="6594475"/>
          <p14:tracePt t="27566" x="739775" y="6594475"/>
          <p14:tracePt t="27571" x="757238" y="6594475"/>
          <p14:tracePt t="27575" x="773113" y="6594475"/>
          <p14:tracePt t="27580" x="788988" y="6594475"/>
          <p14:tracePt t="27591" x="806450" y="6594475"/>
          <p14:tracePt t="27597" x="822325" y="6594475"/>
          <p14:tracePt t="27607" x="839788" y="6594475"/>
          <p14:tracePt t="27621" x="855663" y="6594475"/>
          <p14:tracePt t="27641" x="871538" y="6594475"/>
          <p14:tracePt t="27671" x="889000" y="6594475"/>
          <p14:tracePt t="27683" x="889000" y="6578600"/>
          <p14:tracePt t="27949" x="904875" y="6578600"/>
          <p14:tracePt t="27960" x="920750" y="6578600"/>
          <p14:tracePt t="27969" x="938213" y="6578600"/>
          <p14:tracePt t="27979" x="954088" y="6578600"/>
          <p14:tracePt t="27987" x="969963" y="6578600"/>
          <p14:tracePt t="27992" x="987425" y="6578600"/>
          <p14:tracePt t="28004" x="1003300" y="6578600"/>
          <p14:tracePt t="28012" x="1020763" y="6578600"/>
          <p14:tracePt t="28021" x="1036638" y="6578600"/>
          <p14:tracePt t="28030" x="1052513" y="6578600"/>
          <p14:tracePt t="28047" x="1069975" y="6578600"/>
          <p14:tracePt t="28303" x="1085850" y="6578600"/>
          <p14:tracePt t="28327" x="1085850" y="6562725"/>
          <p14:tracePt t="28395" x="1101725" y="6562725"/>
          <p14:tracePt t="28422" x="1101725" y="6545263"/>
          <p14:tracePt t="28431" x="1119188" y="6545263"/>
          <p14:tracePt t="28445" x="1119188" y="6529388"/>
          <p14:tracePt t="28463" x="1119188" y="6511925"/>
          <p14:tracePt t="28471" x="1135063" y="6511925"/>
          <p14:tracePt t="28486" x="1135063" y="6496050"/>
          <p14:tracePt t="28494" x="1135063" y="6480175"/>
          <p14:tracePt t="28503" x="1135063" y="6462713"/>
          <p14:tracePt t="28511" x="1135063" y="6446838"/>
          <p14:tracePt t="28520" x="1135063" y="6430963"/>
          <p14:tracePt t="28525" x="1135063" y="6413500"/>
          <p14:tracePt t="28535" x="1119188" y="6413500"/>
          <p14:tracePt t="28539" x="1119188" y="6397625"/>
          <p14:tracePt t="28542" x="1119188" y="6381750"/>
          <p14:tracePt t="28551" x="1101725" y="6381750"/>
          <p14:tracePt t="28555" x="1101725" y="6364288"/>
          <p14:tracePt t="28558" x="1101725" y="6348413"/>
          <p14:tracePt t="28565" x="1101725" y="6330950"/>
          <p14:tracePt t="28570" x="1085850" y="6330950"/>
          <p14:tracePt t="28571" x="1085850" y="6315075"/>
          <p14:tracePt t="28573" x="1069975" y="6315075"/>
          <p14:tracePt t="28576" x="1052513" y="6315075"/>
          <p14:tracePt t="28580" x="1036638" y="6315075"/>
          <p14:tracePt t="28584" x="1036638" y="6299200"/>
          <p14:tracePt t="28588" x="1003300" y="6299200"/>
          <p14:tracePt t="28589" x="1003300" y="6281738"/>
          <p14:tracePt t="28593" x="987425" y="6281738"/>
          <p14:tracePt t="28594" x="987425" y="6265863"/>
          <p14:tracePt t="28597" x="969963" y="6265863"/>
          <p14:tracePt t="28598" x="954088" y="6265863"/>
          <p14:tracePt t="28602" x="938213" y="6249988"/>
          <p14:tracePt t="28604" x="920750" y="6249988"/>
          <p14:tracePt t="28605" x="904875" y="6249988"/>
          <p14:tracePt t="28609" x="889000" y="6249988"/>
          <p14:tracePt t="28611" x="871538" y="6232525"/>
          <p14:tracePt t="28613" x="855663" y="6232525"/>
          <p14:tracePt t="28616" x="839788" y="6232525"/>
          <p14:tracePt t="28620" x="806450" y="6232525"/>
          <p14:tracePt t="28622" x="788988" y="6232525"/>
          <p14:tracePt t="28623" x="773113" y="6232525"/>
          <p14:tracePt t="28625" x="757238" y="6232525"/>
          <p14:tracePt t="28626" x="739775" y="6232525"/>
          <p14:tracePt t="28628" x="723900" y="6232525"/>
          <p14:tracePt t="28629" x="723900" y="6216650"/>
          <p14:tracePt t="28630" x="708025" y="6216650"/>
          <p14:tracePt t="28637" x="658813" y="6216650"/>
          <p14:tracePt t="28639" x="641350" y="6216650"/>
          <p14:tracePt t="28640" x="625475" y="6216650"/>
          <p14:tracePt t="28643" x="608013" y="6216650"/>
          <p14:tracePt t="28645" x="592138" y="6216650"/>
          <p14:tracePt t="28647" x="576263" y="6216650"/>
          <p14:tracePt t="28654" x="527050" y="6216650"/>
          <p14:tracePt t="28657" x="509588" y="6216650"/>
          <p14:tracePt t="28659" x="493713" y="6216650"/>
          <p14:tracePt t="28662" x="477838" y="6216650"/>
          <p14:tracePt t="28664" x="460375" y="6216650"/>
          <p14:tracePt t="28669" x="444500" y="6216650"/>
          <p14:tracePt t="28672" x="427038" y="6216650"/>
          <p14:tracePt t="28679" x="411163" y="6216650"/>
          <p14:tracePt t="28680" x="411163" y="6232525"/>
          <p14:tracePt t="28687" x="395288" y="6232525"/>
          <p14:tracePt t="28692" x="377825" y="6232525"/>
          <p14:tracePt t="28703" x="377825" y="6249988"/>
          <p14:tracePt t="28707" x="361950" y="6249988"/>
          <p14:tracePt t="28738" x="361950" y="6265863"/>
          <p14:tracePt t="28743" x="346075" y="6265863"/>
          <p14:tracePt t="28748" x="346075" y="6281738"/>
          <p14:tracePt t="28755" x="346075" y="6299200"/>
          <p14:tracePt t="28769" x="346075" y="6315075"/>
          <p14:tracePt t="28772" x="346075" y="6330950"/>
          <p14:tracePt t="28778" x="346075" y="6348413"/>
          <p14:tracePt t="28786" x="346075" y="6364288"/>
          <p14:tracePt t="28788" x="346075" y="6381750"/>
          <p14:tracePt t="28793" x="346075" y="6397625"/>
          <p14:tracePt t="28805" x="346075" y="6413500"/>
          <p14:tracePt t="28809" x="346075" y="6430963"/>
          <p14:tracePt t="28816" x="361950" y="6446838"/>
          <p14:tracePt t="28823" x="361950" y="6462713"/>
          <p14:tracePt t="28825" x="377825" y="6462713"/>
          <p14:tracePt t="28832" x="377825" y="6480175"/>
          <p14:tracePt t="28836" x="395288" y="6480175"/>
          <p14:tracePt t="28842" x="411163" y="6480175"/>
          <p14:tracePt t="28843" x="411163" y="6496050"/>
          <p14:tracePt t="28856" x="427038" y="6496050"/>
          <p14:tracePt t="28861" x="444500" y="6496050"/>
          <p14:tracePt t="28865" x="460375" y="6496050"/>
          <p14:tracePt t="28873" x="493713" y="6511925"/>
          <p14:tracePt t="28877" x="509588" y="6511925"/>
          <p14:tracePt t="28881" x="527050" y="6511925"/>
          <p14:tracePt t="28886" x="542925" y="6511925"/>
          <p14:tracePt t="28888" x="558800" y="6511925"/>
          <p14:tracePt t="28890" x="576263" y="6529388"/>
          <p14:tracePt t="28892" x="592138" y="6529388"/>
          <p14:tracePt t="28895" x="608013" y="6529388"/>
          <p14:tracePt t="28903" x="641350" y="6529388"/>
          <p14:tracePt t="28905" x="658813" y="6529388"/>
          <p14:tracePt t="28907" x="674688" y="6529388"/>
          <p14:tracePt t="28910" x="690563" y="6529388"/>
          <p14:tracePt t="28916" x="708025" y="6529388"/>
          <p14:tracePt t="28919" x="723900" y="6545263"/>
          <p14:tracePt t="28921" x="739775" y="6545263"/>
          <p14:tracePt t="28922" x="757238" y="6545263"/>
          <p14:tracePt t="28924" x="773113" y="6545263"/>
          <p14:tracePt t="28926" x="788988" y="6545263"/>
          <p14:tracePt t="28931" x="806450" y="6545263"/>
          <p14:tracePt t="28936" x="839788" y="6545263"/>
          <p14:tracePt t="28938" x="855663" y="6545263"/>
          <p14:tracePt t="28940" x="871538" y="6545263"/>
          <p14:tracePt t="28942" x="889000" y="6545263"/>
          <p14:tracePt t="28946" x="904875" y="6545263"/>
          <p14:tracePt t="28950" x="920750" y="6545263"/>
          <p14:tracePt t="28954" x="954088" y="6545263"/>
          <p14:tracePt t="28955" x="969963" y="6545263"/>
          <p14:tracePt t="28956" x="987425" y="6545263"/>
          <p14:tracePt t="28960" x="1003300" y="6545263"/>
          <p14:tracePt t="28963" x="1020763" y="6545263"/>
          <p14:tracePt t="28967" x="1036638" y="6545263"/>
          <p14:tracePt t="28970" x="1052513" y="6545263"/>
          <p14:tracePt t="28971" x="1069975" y="6545263"/>
          <p14:tracePt t="28972" x="1085850" y="6545263"/>
          <p14:tracePt t="28977" x="1101725" y="6545263"/>
          <p14:tracePt t="28978" x="1101725" y="6529388"/>
          <p14:tracePt t="28980" x="1119188" y="6529388"/>
          <p14:tracePt t="28987" x="1152525" y="6529388"/>
          <p14:tracePt t="28988" x="1168400" y="6529388"/>
          <p14:tracePt t="28991" x="1184275" y="6529388"/>
          <p14:tracePt t="28998" x="1201738" y="6529388"/>
          <p14:tracePt t="29002" x="1217613" y="6529388"/>
          <p14:tracePt t="29005" x="1233488" y="6529388"/>
          <p14:tracePt t="29007" x="1250950" y="6529388"/>
          <p14:tracePt t="29010" x="1266825" y="6529388"/>
          <p14:tracePt t="29019" x="1282700" y="6529388"/>
          <p14:tracePt t="29020" x="1300163" y="6529388"/>
          <p14:tracePt t="29024" x="1316038" y="6529388"/>
          <p14:tracePt t="29028" x="1333500" y="6529388"/>
          <p14:tracePt t="29032" x="1349375" y="6529388"/>
          <p14:tracePt t="29038" x="1365250" y="6529388"/>
          <p14:tracePt t="29043" x="1382713" y="6529388"/>
          <p14:tracePt t="29047" x="1398588" y="6529388"/>
          <p14:tracePt t="29053" x="1414463" y="6529388"/>
          <p14:tracePt t="29055" x="1431925" y="6529388"/>
          <p14:tracePt t="29059" x="1447800" y="6529388"/>
          <p14:tracePt t="29063" x="1463675" y="6529388"/>
          <p14:tracePt t="29072" x="1481138" y="6529388"/>
          <p14:tracePt t="29078" x="1497013" y="6529388"/>
          <p14:tracePt t="29086" x="1514475" y="6529388"/>
          <p14:tracePt t="29089" x="1530350" y="6529388"/>
          <p14:tracePt t="29090" x="1530350" y="6511925"/>
          <p14:tracePt t="29096" x="1546225" y="6511925"/>
          <p14:tracePt t="29103" x="1563688" y="6511925"/>
          <p14:tracePt t="29120" x="1579563" y="6511925"/>
          <p14:tracePt t="29124" x="1595438" y="6511925"/>
          <p14:tracePt t="29131" x="1612900" y="6511925"/>
          <p14:tracePt t="29138" x="1628775" y="6511925"/>
          <p14:tracePt t="29144" x="1644650" y="6511925"/>
          <p14:tracePt t="29149" x="1662113" y="6511925"/>
          <p14:tracePt t="29159" x="1677988" y="6511925"/>
          <p14:tracePt t="29161" x="1677988" y="6496050"/>
          <p14:tracePt t="29163" x="1695450" y="6496050"/>
          <p14:tracePt t="29169" x="1711325" y="6496050"/>
          <p14:tracePt t="29172" x="1727200" y="6496050"/>
          <p14:tracePt t="29176" x="1744663" y="6496050"/>
          <p14:tracePt t="29185" x="1760538" y="6496050"/>
          <p14:tracePt t="29187" x="1776413" y="6496050"/>
          <p14:tracePt t="29189" x="1793875" y="6496050"/>
          <p14:tracePt t="29192" x="1809750" y="6496050"/>
          <p14:tracePt t="29195" x="1825625" y="6496050"/>
          <p14:tracePt t="29198" x="1843088" y="6496050"/>
          <p14:tracePt t="29204" x="1858963" y="6496050"/>
          <p14:tracePt t="29206" x="1876425" y="6496050"/>
          <p14:tracePt t="29209" x="1892300" y="6496050"/>
          <p14:tracePt t="29214" x="1908175" y="6496050"/>
          <p14:tracePt t="29224" x="1957388" y="6496050"/>
          <p14:tracePt t="29227" x="1974850" y="6496050"/>
          <p14:tracePt t="29230" x="1990725" y="6496050"/>
          <p14:tracePt t="29236" x="2006600" y="6496050"/>
          <p14:tracePt t="29238" x="2024063" y="6496050"/>
          <p14:tracePt t="29239" x="2039938" y="6496050"/>
          <p14:tracePt t="29247" x="2057400" y="6496050"/>
          <p14:tracePt t="29255" x="2089150" y="6496050"/>
          <p14:tracePt t="29256" x="2106613" y="6496050"/>
          <p14:tracePt t="29260" x="2122488" y="6496050"/>
          <p14:tracePt t="29263" x="2138363" y="6496050"/>
          <p14:tracePt t="29272" x="2155825" y="6496050"/>
          <p14:tracePt t="29274" x="2171700" y="6496050"/>
          <p14:tracePt t="29278" x="2187575" y="6496050"/>
          <p14:tracePt t="29281" x="2205038" y="6496050"/>
          <p14:tracePt t="29286" x="2220913" y="6496050"/>
          <p14:tracePt t="29288" x="2238375" y="6496050"/>
          <p14:tracePt t="29295" x="2254250" y="6496050"/>
          <p14:tracePt t="29300" x="2270125" y="6496050"/>
          <p14:tracePt t="29304" x="2287588" y="6496050"/>
          <p14:tracePt t="29306" x="2303463" y="6496050"/>
          <p14:tracePt t="29309" x="2319338" y="6496050"/>
          <p14:tracePt t="29319" x="2336800" y="6496050"/>
          <p14:tracePt t="29321" x="2352675" y="6496050"/>
          <p14:tracePt t="29324" x="2368550" y="6496050"/>
          <p14:tracePt t="29328" x="2386013" y="6496050"/>
          <p14:tracePt t="29332" x="2401888" y="6496050"/>
          <p14:tracePt t="29336" x="2419350" y="6496050"/>
          <p14:tracePt t="29344" x="2435225" y="6496050"/>
          <p14:tracePt t="29347" x="2451100" y="6496050"/>
          <p14:tracePt t="29353" x="2468563" y="6496050"/>
          <p14:tracePt t="29357" x="2484438" y="6496050"/>
          <p14:tracePt t="29361" x="2500313" y="6496050"/>
          <p14:tracePt t="29369" x="2517775" y="6496050"/>
          <p14:tracePt t="29387" x="2533650" y="6496050"/>
          <p14:tracePt t="29403" x="2549525" y="6496050"/>
          <p14:tracePt t="29423" x="2566988" y="6496050"/>
          <p14:tracePt t="29448" x="2582863" y="6496050"/>
          <p14:tracePt t="29464" x="2582863" y="6480175"/>
          <p14:tracePt t="29468" x="2600325" y="6480175"/>
          <p14:tracePt t="29629" x="2616200" y="6480175"/>
          <p14:tracePt t="29675" x="2632075" y="6480175"/>
          <p14:tracePt t="29684" x="2649538" y="6480175"/>
          <p14:tracePt t="29693" x="2665413" y="6480175"/>
          <p14:tracePt t="29705" x="2681288" y="6480175"/>
          <p14:tracePt t="29713" x="2698750" y="6480175"/>
          <p14:tracePt t="29726" x="2714625" y="6480175"/>
          <p14:tracePt t="29769" x="2730500" y="6480175"/>
          <p14:tracePt t="29771" x="2730500" y="6462713"/>
          <p14:tracePt t="29788" x="2747963" y="6462713"/>
          <p14:tracePt t="29802" x="2763838" y="6462713"/>
          <p14:tracePt t="29810" x="2781300" y="6462713"/>
          <p14:tracePt t="29821" x="2797175" y="6462713"/>
          <p14:tracePt t="29835" x="2813050" y="6446838"/>
          <p14:tracePt t="29840" x="2830513" y="6446838"/>
          <p14:tracePt t="29849" x="2846388" y="6446838"/>
          <p14:tracePt t="29853" x="2846388" y="6430963"/>
          <p14:tracePt t="29855" x="2862263" y="6430963"/>
          <p14:tracePt t="29873" x="2879725" y="6430963"/>
          <p14:tracePt t="29887" x="2895600" y="6430963"/>
          <p14:tracePt t="29941" x="2911475" y="6430963"/>
          <p14:tracePt t="29953" x="2928938" y="6430963"/>
          <p14:tracePt t="29961" x="2944813" y="6430963"/>
          <p14:tracePt t="29969" x="2962275" y="6430963"/>
          <p14:tracePt t="29977" x="2978150" y="6430963"/>
          <p14:tracePt t="29985" x="2994025" y="6430963"/>
          <p14:tracePt t="29992" x="3011488" y="6430963"/>
          <p14:tracePt t="29997" x="3027363" y="6430963"/>
          <p14:tracePt t="30003" x="3043238" y="6430963"/>
          <p14:tracePt t="30006" x="3060700" y="6430963"/>
          <p14:tracePt t="30010" x="3076575" y="6430963"/>
          <p14:tracePt t="30013" x="3076575" y="6413500"/>
          <p14:tracePt t="30016" x="3094038" y="6413500"/>
          <p14:tracePt t="30022" x="3109913" y="6413500"/>
          <p14:tracePt t="30026" x="3125788" y="6413500"/>
          <p14:tracePt t="30029" x="3143250" y="6413500"/>
          <p14:tracePt t="30035" x="3159125" y="6413500"/>
          <p14:tracePt t="30036" x="3175000" y="6413500"/>
          <p14:tracePt t="30039" x="3192463" y="6413500"/>
          <p14:tracePt t="30046" x="3208338" y="6413500"/>
          <p14:tracePt t="30052" x="3224213" y="6413500"/>
          <p14:tracePt t="30054" x="3241675" y="6413500"/>
          <p14:tracePt t="30055" x="3257550" y="6413500"/>
          <p14:tracePt t="30058" x="3275013" y="6413500"/>
          <p14:tracePt t="30062" x="3290888" y="6413500"/>
          <p14:tracePt t="30070" x="3306763" y="6413500"/>
          <p14:tracePt t="30073" x="3324225" y="6413500"/>
          <p14:tracePt t="30076" x="3340100" y="6413500"/>
          <p14:tracePt t="30080" x="3355975" y="6413500"/>
          <p14:tracePt t="30086" x="3373438" y="6413500"/>
          <p14:tracePt t="30092" x="3389313" y="6413500"/>
          <p14:tracePt t="30096" x="3405188" y="6413500"/>
          <p14:tracePt t="30101" x="3422650" y="6413500"/>
          <p14:tracePt t="30105" x="3438525" y="6413500"/>
          <p14:tracePt t="30108" x="3455988" y="6413500"/>
          <p14:tracePt t="30110" x="3471863" y="6413500"/>
          <p14:tracePt t="30118" x="3487738" y="6413500"/>
          <p14:tracePt t="30119" x="3505200" y="6413500"/>
          <p14:tracePt t="30122" x="3521075" y="6413500"/>
          <p14:tracePt t="30124" x="3536950" y="6413500"/>
          <p14:tracePt t="30126" x="3554413" y="6413500"/>
          <p14:tracePt t="30129" x="3570288" y="6413500"/>
          <p14:tracePt t="30136" x="3603625" y="6413500"/>
          <p14:tracePt t="30138" x="3619500" y="6413500"/>
          <p14:tracePt t="30140" x="3636963" y="6413500"/>
          <p14:tracePt t="30142" x="3652838" y="6413500"/>
          <p14:tracePt t="30144" x="3668713" y="6413500"/>
          <p14:tracePt t="30153" x="3717925" y="6413500"/>
          <p14:tracePt t="30154" x="3735388" y="6413500"/>
          <p14:tracePt t="30156" x="3751263" y="6413500"/>
          <p14:tracePt t="30158" x="3767138" y="6413500"/>
          <p14:tracePt t="30162" x="3784600" y="6413500"/>
          <p14:tracePt t="30166" x="3800475" y="6413500"/>
          <p14:tracePt t="30170" x="3849688" y="6413500"/>
          <p14:tracePt t="30174" x="3867150" y="6413500"/>
          <p14:tracePt t="30176" x="3883025" y="6413500"/>
          <p14:tracePt t="30179" x="3898900" y="6413500"/>
          <p14:tracePt t="30189" x="3948113" y="6413500"/>
          <p14:tracePt t="30190" x="3965575" y="6413500"/>
          <p14:tracePt t="30192" x="3981450" y="6413500"/>
          <p14:tracePt t="30194" x="3998913" y="6413500"/>
          <p14:tracePt t="30196" x="4014788" y="6413500"/>
          <p14:tracePt t="30202" x="4048125" y="6413500"/>
          <p14:tracePt t="30206" x="4064000" y="6413500"/>
          <p14:tracePt t="30209" x="4079875" y="6413500"/>
          <p14:tracePt t="30211" x="4097338" y="6413500"/>
          <p14:tracePt t="30213" x="4113213" y="6413500"/>
          <p14:tracePt t="30218" x="4146550" y="6413500"/>
          <p14:tracePt t="30223" x="4162425" y="6413500"/>
          <p14:tracePt t="30236" x="4229100" y="6413500"/>
          <p14:tracePt t="30238" x="4244975" y="6413500"/>
          <p14:tracePt t="30245" x="4260850" y="6413500"/>
          <p14:tracePt t="30252" x="4278313" y="6413500"/>
          <p14:tracePt t="30255" x="4294188" y="6413500"/>
          <p14:tracePt t="30261" x="4310063" y="6413500"/>
          <p14:tracePt t="30273" x="4343400" y="6413500"/>
          <p14:tracePt t="30285" x="4360863" y="6413500"/>
          <p14:tracePt t="30289" x="4376738" y="6413500"/>
          <p14:tracePt t="30294" x="4392613" y="6413500"/>
          <p14:tracePt t="30302" x="4410075" y="6413500"/>
          <p14:tracePt t="30304" x="4425950" y="6413500"/>
          <p14:tracePt t="30312" x="4441825" y="6413500"/>
          <p14:tracePt t="30318" x="4459288" y="6413500"/>
          <p14:tracePt t="30320" x="4475163" y="6413500"/>
          <p14:tracePt t="30323" x="4491038" y="6413500"/>
          <p14:tracePt t="30327" x="4508500" y="6413500"/>
          <p14:tracePt t="30336" x="4524375" y="6413500"/>
          <p14:tracePt t="30339" x="4541838" y="6413500"/>
          <p14:tracePt t="30344" x="4557713" y="6413500"/>
          <p14:tracePt t="30352" x="4573588" y="6430963"/>
          <p14:tracePt t="30354" x="4591050" y="6430963"/>
          <p14:tracePt t="30357" x="4606925" y="6430963"/>
          <p14:tracePt t="30362" x="4622800" y="6430963"/>
          <p14:tracePt t="30372" x="4640263" y="6430963"/>
          <p14:tracePt t="30373" x="4640263" y="6446838"/>
          <p14:tracePt t="30376" x="4656138" y="6446838"/>
          <p14:tracePt t="30386" x="4689475" y="6446838"/>
          <p14:tracePt t="30390" x="4705350" y="6446838"/>
          <p14:tracePt t="30392" x="4722813" y="6446838"/>
          <p14:tracePt t="30408" x="4772025" y="6446838"/>
          <p14:tracePt t="30410" x="4787900" y="6462713"/>
          <p14:tracePt t="30413" x="4803775" y="6462713"/>
          <p14:tracePt t="30415" x="4821238" y="6462713"/>
          <p14:tracePt t="30421" x="4837113" y="6462713"/>
          <p14:tracePt t="30423" x="4852988" y="6462713"/>
          <p14:tracePt t="30425" x="4870450" y="6462713"/>
          <p14:tracePt t="30430" x="4886325" y="6462713"/>
          <p14:tracePt t="30440" x="4953000" y="6462713"/>
          <p14:tracePt t="30442" x="4968875" y="6462713"/>
          <p14:tracePt t="30444" x="4984750" y="6462713"/>
          <p14:tracePt t="30448" x="5002213" y="6462713"/>
          <p14:tracePt t="30452" x="5018088" y="6462713"/>
          <p14:tracePt t="30454" x="5033963" y="6462713"/>
          <p14:tracePt t="30456" x="5051425" y="6462713"/>
          <p14:tracePt t="30458" x="5067300" y="6462713"/>
          <p14:tracePt t="30461" x="5084763" y="6462713"/>
          <p14:tracePt t="30463" x="5100638" y="6462713"/>
          <p14:tracePt t="30469" x="5116513" y="6462713"/>
          <p14:tracePt t="30471" x="5133975" y="6462713"/>
          <p14:tracePt t="30473" x="5149850" y="6462713"/>
          <p14:tracePt t="30475" x="5165725" y="6462713"/>
          <p14:tracePt t="30478" x="5183188" y="6462713"/>
          <p14:tracePt t="30480" x="5199063" y="6462713"/>
          <p14:tracePt t="30486" x="5216525" y="6462713"/>
          <p14:tracePt t="30488" x="5232400" y="6462713"/>
          <p14:tracePt t="30491" x="5248275" y="6462713"/>
          <p14:tracePt t="30493" x="5265738" y="6462713"/>
          <p14:tracePt t="30495" x="5281613" y="6462713"/>
          <p14:tracePt t="30501" x="5297488" y="6462713"/>
          <p14:tracePt t="30504" x="5314950" y="6462713"/>
          <p14:tracePt t="30506" x="5330825" y="6462713"/>
          <p14:tracePt t="30509" x="5346700" y="6462713"/>
          <p14:tracePt t="30511" x="5364163" y="6462713"/>
          <p14:tracePt t="30520" x="5397500" y="6462713"/>
          <p14:tracePt t="30523" x="5413375" y="6462713"/>
          <p14:tracePt t="30525" x="5429250" y="6462713"/>
          <p14:tracePt t="30529" x="5446713" y="6462713"/>
          <p14:tracePt t="30532" x="5462588" y="6462713"/>
          <p14:tracePt t="30536" x="5478463" y="6462713"/>
          <p14:tracePt t="30539" x="5495925" y="6462713"/>
          <p14:tracePt t="30540" x="5511800" y="6462713"/>
          <p14:tracePt t="30543" x="5527675" y="6462713"/>
          <p14:tracePt t="30545" x="5545138" y="6462713"/>
          <p14:tracePt t="30548" x="5561013" y="6462713"/>
          <p14:tracePt t="30552" x="5578475" y="6462713"/>
          <p14:tracePt t="30554" x="5594350" y="6462713"/>
          <p14:tracePt t="30555" x="5610225" y="6462713"/>
          <p14:tracePt t="30557" x="5627688" y="6462713"/>
          <p14:tracePt t="30560" x="5643563" y="6462713"/>
          <p14:tracePt t="30562" x="5659438" y="6462713"/>
          <p14:tracePt t="30563" x="5676900" y="6446838"/>
          <p14:tracePt t="30568" x="5692775" y="6446838"/>
          <p14:tracePt t="30570" x="5708650" y="6446838"/>
          <p14:tracePt t="30571" x="5726113" y="6446838"/>
          <p14:tracePt t="30573" x="5741988" y="6446838"/>
          <p14:tracePt t="30575" x="5759450" y="6446838"/>
          <p14:tracePt t="30577" x="5775325" y="6430963"/>
          <p14:tracePt t="30580" x="5791200" y="6430963"/>
          <p14:tracePt t="30587" x="5840413" y="6413500"/>
          <p14:tracePt t="30588" x="5857875" y="6413500"/>
          <p14:tracePt t="30590" x="5873750" y="6413500"/>
          <p14:tracePt t="30594" x="5889625" y="6413500"/>
          <p14:tracePt t="30596" x="5907088" y="6413500"/>
          <p14:tracePt t="30602" x="5940425" y="6381750"/>
          <p14:tracePt t="30603" x="5956300" y="6381750"/>
          <p14:tracePt t="30605" x="5956300" y="6364288"/>
          <p14:tracePt t="30606" x="5972175" y="6364288"/>
          <p14:tracePt t="30608" x="5989638" y="6348413"/>
          <p14:tracePt t="30610" x="6005513" y="6348413"/>
          <p14:tracePt t="30612" x="6021388" y="6330950"/>
          <p14:tracePt t="30619" x="6054725" y="6315075"/>
          <p14:tracePt t="30621" x="6070600" y="6299200"/>
          <p14:tracePt t="30622" x="6088063" y="6281738"/>
          <p14:tracePt t="30625" x="6103938" y="6265863"/>
          <p14:tracePt t="30627" x="6121400" y="6249988"/>
          <p14:tracePt t="30629" x="6137275" y="6232525"/>
          <p14:tracePt t="30635" x="6153150" y="6216650"/>
          <p14:tracePt t="30636" x="6170613" y="6200775"/>
          <p14:tracePt t="30637" x="6186488" y="6183313"/>
          <p14:tracePt t="30639" x="6202363" y="6167438"/>
          <p14:tracePt t="30641" x="6219825" y="6151563"/>
          <p14:tracePt t="30643" x="6235700" y="6134100"/>
          <p14:tracePt t="30645" x="6251575" y="6134100"/>
          <p14:tracePt t="30646" x="6251575" y="6118225"/>
          <p14:tracePt t="30652" x="6284913" y="6069013"/>
          <p14:tracePt t="30655" x="6302375" y="6035675"/>
          <p14:tracePt t="30656" x="6318250" y="6035675"/>
          <p14:tracePt t="30658" x="6334125" y="6019800"/>
          <p14:tracePt t="30659" x="6351588" y="6002338"/>
          <p14:tracePt t="30660" x="6351588" y="5986463"/>
          <p14:tracePt t="30661" x="6351588" y="5970588"/>
          <p14:tracePt t="30663" x="6367463" y="5953125"/>
          <p14:tracePt t="30670" x="6416675" y="5888038"/>
          <p14:tracePt t="30671" x="6416675" y="5870575"/>
          <p14:tracePt t="30673" x="6450013" y="5838825"/>
          <p14:tracePt t="30675" x="6450013" y="5821363"/>
          <p14:tracePt t="30676" x="6450013" y="5805488"/>
          <p14:tracePt t="30679" x="6465888" y="5772150"/>
          <p14:tracePt t="30680" x="6483350" y="5756275"/>
          <p14:tracePt t="30684" x="6499225" y="5740400"/>
          <p14:tracePt t="30686" x="6515100" y="5689600"/>
          <p14:tracePt t="30687" x="6532563" y="5673725"/>
          <p14:tracePt t="30690" x="6532563" y="5657850"/>
          <p14:tracePt t="30691" x="6532563" y="5640388"/>
          <p14:tracePt t="30692" x="6548438" y="5640388"/>
          <p14:tracePt t="30693" x="6548438" y="5624513"/>
          <p14:tracePt t="30694" x="6548438" y="5608638"/>
          <p14:tracePt t="30695" x="6564313" y="5591175"/>
          <p14:tracePt t="30699" x="6564313" y="5575300"/>
          <p14:tracePt t="30702" x="6597650" y="5541963"/>
          <p14:tracePt t="30703" x="6597650" y="5526088"/>
          <p14:tracePt t="30706" x="6613525" y="5476875"/>
          <p14:tracePt t="30709" x="6630988" y="5459413"/>
          <p14:tracePt t="30711" x="6630988" y="5443538"/>
          <p14:tracePt t="30712" x="6630988" y="5427663"/>
          <p14:tracePt t="30713" x="6630988" y="5410200"/>
          <p14:tracePt t="30717" x="6646863" y="5378450"/>
          <p14:tracePt t="30720" x="6664325" y="5360988"/>
          <p14:tracePt t="30721" x="6664325" y="5345113"/>
          <p14:tracePt t="30724" x="6680200" y="5311775"/>
          <p14:tracePt t="30725" x="6680200" y="5295900"/>
          <p14:tracePt t="30726" x="6696075" y="5278438"/>
          <p14:tracePt t="30727" x="6696075" y="5262563"/>
          <p14:tracePt t="30730" x="6713538" y="5246688"/>
          <p14:tracePt t="30736" x="6729413" y="5180013"/>
          <p14:tracePt t="30737" x="6729413" y="5164138"/>
          <p14:tracePt t="30740" x="6729413" y="5148263"/>
          <p14:tracePt t="30741" x="6729413" y="5130800"/>
          <p14:tracePt t="30743" x="6745288" y="5114925"/>
          <p14:tracePt t="30744" x="6745288" y="5099050"/>
          <p14:tracePt t="30746" x="6745288" y="5081588"/>
          <p14:tracePt t="30751" x="6762750" y="5048250"/>
          <p14:tracePt t="30753" x="6762750" y="5032375"/>
          <p14:tracePt t="30754" x="6762750" y="5016500"/>
          <p14:tracePt t="30756" x="6762750" y="4999038"/>
          <p14:tracePt t="30758" x="6762750" y="4983163"/>
          <p14:tracePt t="30759" x="6778625" y="4983163"/>
          <p14:tracePt t="30763" x="6778625" y="4967288"/>
          <p14:tracePt t="30767" x="6778625" y="4949825"/>
          <p14:tracePt t="30770" x="6778625" y="4933950"/>
          <p14:tracePt t="30773" x="6778625" y="4918075"/>
          <p14:tracePt t="30777" x="6778625" y="4900613"/>
          <p14:tracePt t="30787" x="6778625" y="4884738"/>
          <p14:tracePt t="30896" x="6762750" y="4900613"/>
          <p14:tracePt t="30903" x="6745288" y="4918075"/>
          <p14:tracePt t="30911" x="6745288" y="4933950"/>
          <p14:tracePt t="30918" x="6729413" y="4949825"/>
          <p14:tracePt t="30921" x="6729413" y="4967288"/>
          <p14:tracePt t="30924" x="6713538" y="4967288"/>
          <p14:tracePt t="30927" x="6696075" y="4967288"/>
          <p14:tracePt t="30929" x="6696075" y="4983163"/>
          <p14:tracePt t="30934" x="6680200" y="4999038"/>
          <p14:tracePt t="30937" x="6680200" y="5016500"/>
          <p14:tracePt t="30938" x="6664325" y="5032375"/>
          <p14:tracePt t="30940" x="6664325" y="5048250"/>
          <p14:tracePt t="30941" x="6646863" y="5048250"/>
          <p14:tracePt t="30943" x="6646863" y="5065713"/>
          <p14:tracePt t="30952" x="6630988" y="5099050"/>
          <p14:tracePt t="30953" x="6613525" y="5114925"/>
          <p14:tracePt t="30954" x="6613525" y="5130800"/>
          <p14:tracePt t="30957" x="6597650" y="5130800"/>
          <p14:tracePt t="30957" x="6597650" y="5148263"/>
          <p14:tracePt t="30960" x="6581775" y="5148263"/>
          <p14:tracePt t="30962" x="6581775" y="5164138"/>
          <p14:tracePt t="30963" x="6564313" y="5164138"/>
          <p14:tracePt t="30968" x="6548438" y="5197475"/>
          <p14:tracePt t="30970" x="6548438" y="5213350"/>
          <p14:tracePt t="30974" x="6532563" y="5229225"/>
          <p14:tracePt t="30975" x="6532563" y="5246688"/>
          <p14:tracePt t="30978" x="6515100" y="5246688"/>
          <p14:tracePt t="30985" x="6499225" y="5278438"/>
          <p14:tracePt t="30988" x="6483350" y="5295900"/>
          <p14:tracePt t="30990" x="6483350" y="5311775"/>
          <p14:tracePt t="30994" x="6465888" y="5329238"/>
          <p14:tracePt t="30996" x="6465888" y="5345113"/>
          <p14:tracePt t="31003" x="6465888" y="5360988"/>
          <p14:tracePt t="31004" x="6450013" y="5360988"/>
          <p14:tracePt t="31005" x="6450013" y="5378450"/>
          <p14:tracePt t="31008" x="6450013" y="5394325"/>
          <p14:tracePt t="31010" x="6450013" y="5410200"/>
          <p14:tracePt t="31012" x="6432550" y="5410200"/>
          <p14:tracePt t="31013" x="6432550" y="5427663"/>
          <p14:tracePt t="31017" x="6432550" y="5443538"/>
          <p14:tracePt t="31022" x="6432550" y="5459413"/>
          <p14:tracePt t="31024" x="6432550" y="5476875"/>
          <p14:tracePt t="31026" x="6432550" y="5492750"/>
          <p14:tracePt t="31029" x="6432550" y="5510213"/>
          <p14:tracePt t="31035" x="6432550" y="5541963"/>
          <p14:tracePt t="31041" x="6432550" y="5559425"/>
          <p14:tracePt t="31043" x="6432550" y="5575300"/>
          <p14:tracePt t="31046" x="6432550" y="5591175"/>
          <p14:tracePt t="31051" x="6432550" y="5608638"/>
          <p14:tracePt t="31054" x="6432550" y="5624513"/>
          <p14:tracePt t="31059" x="6432550" y="5640388"/>
          <p14:tracePt t="31070" x="6432550" y="5657850"/>
          <p14:tracePt t="31078" x="6432550" y="5673725"/>
          <p14:tracePt t="31087" x="6432550" y="5689600"/>
          <p14:tracePt t="31093" x="6450013" y="5689600"/>
          <p14:tracePt t="31095" x="6450013" y="5707063"/>
          <p14:tracePt t="31100" x="6450013" y="5722938"/>
          <p14:tracePt t="31106" x="6465888" y="5722938"/>
          <p14:tracePt t="31111" x="6465888" y="5740400"/>
          <p14:tracePt t="31112" x="6483350" y="5740400"/>
          <p14:tracePt t="31118" x="6515100" y="5756275"/>
          <p14:tracePt t="31120" x="6515100" y="5772150"/>
          <p14:tracePt t="31121" x="6532563" y="5772150"/>
          <p14:tracePt t="31123" x="6532563" y="5789613"/>
          <p14:tracePt t="31129" x="6548438" y="5805488"/>
          <p14:tracePt t="31141" x="6613525" y="5821363"/>
          <p14:tracePt t="31144" x="6630988" y="5838825"/>
          <p14:tracePt t="31151" x="6646863" y="5854700"/>
          <p14:tracePt t="31153" x="6664325" y="5854700"/>
          <p14:tracePt t="31154" x="6680200" y="5870575"/>
          <p14:tracePt t="31158" x="6696075" y="5870575"/>
          <p14:tracePt t="31162" x="6713538" y="5888038"/>
          <p14:tracePt t="31167" x="6729413" y="5888038"/>
          <p14:tracePt t="31168" x="6729413" y="5903913"/>
          <p14:tracePt t="31171" x="6745288" y="5903913"/>
          <p14:tracePt t="31174" x="6762750" y="5919788"/>
          <p14:tracePt t="31178" x="6778625" y="5919788"/>
          <p14:tracePt t="31182" x="6794500" y="5919788"/>
          <p14:tracePt t="31187" x="6827838" y="5937250"/>
          <p14:tracePt t="31193" x="6845300" y="5953125"/>
          <p14:tracePt t="31196" x="6861175" y="5953125"/>
          <p14:tracePt t="31202" x="6877050" y="5970588"/>
          <p14:tracePt t="31203" x="6894513" y="5970588"/>
          <p14:tracePt t="31205" x="6894513" y="5986463"/>
          <p14:tracePt t="31207" x="6910388" y="5986463"/>
          <p14:tracePt t="31209" x="6926263" y="5986463"/>
          <p14:tracePt t="31211" x="6926263" y="6002338"/>
          <p14:tracePt t="31217" x="6943725" y="6002338"/>
          <p14:tracePt t="31219" x="6943725" y="6019800"/>
          <p14:tracePt t="31220" x="6959600" y="6019800"/>
          <p14:tracePt t="31221" x="6975475" y="6019800"/>
          <p14:tracePt t="31224" x="6992938" y="6019800"/>
          <p14:tracePt t="31235" x="7026275" y="6035675"/>
          <p14:tracePt t="31237" x="7042150" y="6051550"/>
          <p14:tracePt t="31239" x="7058025" y="6051550"/>
          <p14:tracePt t="31240" x="7058025" y="6069013"/>
          <p14:tracePt t="31242" x="7075488" y="6069013"/>
          <p14:tracePt t="31245" x="7075488" y="6084888"/>
          <p14:tracePt t="31246" x="7091363" y="6084888"/>
          <p14:tracePt t="31251" x="7107238" y="6084888"/>
          <p14:tracePt t="31253" x="7107238" y="6100763"/>
          <p14:tracePt t="31255" x="7124700" y="6100763"/>
          <p14:tracePt t="31258" x="7140575" y="6100763"/>
          <p14:tracePt t="31259" x="7140575" y="6118225"/>
          <p14:tracePt t="31261" x="7158038" y="6118225"/>
          <p14:tracePt t="31268" x="7173913" y="6118225"/>
          <p14:tracePt t="31269" x="7189788" y="6118225"/>
          <p14:tracePt t="31271" x="7207250" y="6118225"/>
          <p14:tracePt t="31273" x="7207250" y="6134100"/>
          <p14:tracePt t="31277" x="7223125" y="6134100"/>
          <p14:tracePt t="31279" x="7223125" y="6151563"/>
          <p14:tracePt t="31282" x="7239000" y="6151563"/>
          <p14:tracePt t="31285" x="7256463" y="6151563"/>
          <p14:tracePt t="31287" x="7272338" y="6167438"/>
          <p14:tracePt t="31289" x="7288213" y="6167438"/>
          <p14:tracePt t="31291" x="7305675" y="6167438"/>
          <p14:tracePt t="31293" x="7305675" y="6183313"/>
          <p14:tracePt t="31302" x="7339013" y="6200775"/>
          <p14:tracePt t="31303" x="7354888" y="6200775"/>
          <p14:tracePt t="31305" x="7370763" y="6200775"/>
          <p14:tracePt t="31307" x="7388225" y="6200775"/>
          <p14:tracePt t="31309" x="7404100" y="6200775"/>
          <p14:tracePt t="31312" x="7404100" y="6216650"/>
          <p14:tracePt t="31318" x="7437438" y="6232525"/>
          <p14:tracePt t="31320" x="7453313" y="6232525"/>
          <p14:tracePt t="31321" x="7469188" y="6232525"/>
          <p14:tracePt t="31322" x="7469188" y="6249988"/>
          <p14:tracePt t="31324" x="7486650" y="6249988"/>
          <p14:tracePt t="31326" x="7502525" y="6249988"/>
          <p14:tracePt t="31328" x="7502525" y="6265863"/>
          <p14:tracePt t="31335" x="7551738" y="6281738"/>
          <p14:tracePt t="31336" x="7569200" y="6281738"/>
          <p14:tracePt t="31338" x="7585075" y="6281738"/>
          <p14:tracePt t="31339" x="7585075" y="6299200"/>
          <p14:tracePt t="31342" x="7600950" y="6299200"/>
          <p14:tracePt t="31344" x="7618413" y="6299200"/>
          <p14:tracePt t="31346" x="7634288" y="6299200"/>
          <p14:tracePt t="31351" x="7667625" y="6315075"/>
          <p14:tracePt t="31353" x="7683500" y="6315075"/>
          <p14:tracePt t="31354" x="7683500" y="6330950"/>
          <p14:tracePt t="31356" x="7700963" y="6330950"/>
          <p14:tracePt t="31358" x="7716838" y="6330950"/>
          <p14:tracePt t="31360" x="7732713" y="6348413"/>
          <p14:tracePt t="31361" x="7750175" y="6348413"/>
          <p14:tracePt t="31364" x="7766050" y="6348413"/>
          <p14:tracePt t="31368" x="7781925" y="6364288"/>
          <p14:tracePt t="31370" x="7815263" y="6364288"/>
          <p14:tracePt t="31372" x="7831138" y="6364288"/>
          <p14:tracePt t="31375" x="7848600" y="6381750"/>
          <p14:tracePt t="31376" x="7864475" y="6381750"/>
          <p14:tracePt t="31378" x="7881938" y="6381750"/>
          <p14:tracePt t="31384" x="7913688" y="6397625"/>
          <p14:tracePt t="31386" x="7931150" y="6397625"/>
          <p14:tracePt t="31387" x="7947025" y="6397625"/>
          <p14:tracePt t="31389" x="7962900" y="6397625"/>
          <p14:tracePt t="31391" x="7980363" y="6397625"/>
          <p14:tracePt t="31395" x="7996238" y="6397625"/>
          <p14:tracePt t="31396" x="8012113" y="6397625"/>
          <p14:tracePt t="31400" x="8045450" y="6397625"/>
          <p14:tracePt t="31402" x="8062913" y="6397625"/>
          <p14:tracePt t="31406" x="8078788" y="6397625"/>
          <p14:tracePt t="31408" x="8094663" y="6413500"/>
          <p14:tracePt t="31409" x="8112125" y="6413500"/>
          <p14:tracePt t="31410" x="8128000" y="6413500"/>
          <p14:tracePt t="31412" x="8143875" y="6413500"/>
          <p14:tracePt t="31418" x="8177213" y="6413500"/>
          <p14:tracePt t="31420" x="8193088" y="6430963"/>
          <p14:tracePt t="31421" x="8210550" y="6430963"/>
          <p14:tracePt t="31424" x="8226425" y="6430963"/>
          <p14:tracePt t="31425" x="8243888" y="6430963"/>
          <p14:tracePt t="31427" x="8259763" y="6430963"/>
          <p14:tracePt t="31435" x="8308975" y="6430963"/>
          <p14:tracePt t="31436" x="8324850" y="6446838"/>
          <p14:tracePt t="31438" x="8342313" y="6446838"/>
          <p14:tracePt t="31440" x="8358188" y="6446838"/>
          <p14:tracePt t="31443" x="8374063" y="6446838"/>
          <p14:tracePt t="31445" x="8391525" y="6446838"/>
          <p14:tracePt t="31451" x="8424863" y="6462713"/>
          <p14:tracePt t="31453" x="8456613" y="6462713"/>
          <p14:tracePt t="31456" x="8474075" y="6462713"/>
          <p14:tracePt t="31458" x="8489950" y="6480175"/>
          <p14:tracePt t="31459" x="8505825" y="6480175"/>
          <p14:tracePt t="31461" x="8523288" y="6480175"/>
          <p14:tracePt t="31463" x="8539163" y="6480175"/>
          <p14:tracePt t="31468" x="8572500" y="6480175"/>
          <p14:tracePt t="31470" x="8588375" y="6480175"/>
          <p14:tracePt t="31471" x="8605838" y="6480175"/>
          <p14:tracePt t="31472" x="8621713" y="6480175"/>
          <p14:tracePt t="31473" x="8621713" y="6496050"/>
          <p14:tracePt t="31474" x="8637588" y="6496050"/>
          <p14:tracePt t="31477" x="8655050" y="6496050"/>
          <p14:tracePt t="31479" x="8670925" y="6496050"/>
          <p14:tracePt t="31484" x="8704263" y="6496050"/>
          <p14:tracePt t="31486" x="8720138" y="6496050"/>
          <p14:tracePt t="31487" x="8736013" y="6496050"/>
          <p14:tracePt t="31490" x="8753475" y="6496050"/>
          <p14:tracePt t="31492" x="8769350" y="6496050"/>
          <p14:tracePt t="31494" x="8786813" y="6496050"/>
          <p14:tracePt t="31496" x="8802688" y="6496050"/>
          <p14:tracePt t="31501" x="8836025" y="6496050"/>
          <p14:tracePt t="31507" x="8851900" y="6496050"/>
          <p14:tracePt t="31509" x="8867775" y="6496050"/>
          <p14:tracePt t="31517" x="8885238" y="6496050"/>
          <p14:tracePt t="31604" x="8867775" y="6496050"/>
          <p14:tracePt t="31608" x="8851900" y="6496050"/>
          <p14:tracePt t="31618" x="8836025" y="6496050"/>
          <p14:tracePt t="31621" x="8818563" y="6496050"/>
          <p14:tracePt t="31624" x="8802688" y="6496050"/>
          <p14:tracePt t="31627" x="8786813" y="6496050"/>
          <p14:tracePt t="31634" x="8753475" y="6496050"/>
          <p14:tracePt t="31638" x="8736013" y="6496050"/>
          <p14:tracePt t="31640" x="8720138" y="6496050"/>
          <p14:tracePt t="31642" x="8704263" y="6496050"/>
          <p14:tracePt t="31644" x="8686800" y="6496050"/>
          <p14:tracePt t="31647" x="8670925" y="6496050"/>
          <p14:tracePt t="31652" x="8637588" y="6496050"/>
          <p14:tracePt t="31654" x="8621713" y="6496050"/>
          <p14:tracePt t="31656" x="8605838" y="6496050"/>
          <p14:tracePt t="31659" x="8588375" y="6496050"/>
          <p14:tracePt t="31659" x="8572500" y="6496050"/>
          <p14:tracePt t="31665" x="8555038" y="6496050"/>
          <p14:tracePt t="31671" x="8474075" y="6496050"/>
          <p14:tracePt t="31675" x="8456613" y="6496050"/>
          <p14:tracePt t="31676" x="8440738" y="6496050"/>
          <p14:tracePt t="31677" x="8424863" y="6496050"/>
          <p14:tracePt t="31678" x="8407400" y="6496050"/>
          <p14:tracePt t="31684" x="8374063" y="6496050"/>
          <p14:tracePt t="31687" x="8342313" y="6496050"/>
          <p14:tracePt t="31688" x="8324850" y="6496050"/>
          <p14:tracePt t="31690" x="8308975" y="6496050"/>
          <p14:tracePt t="31691" x="8293100" y="6496050"/>
          <p14:tracePt t="31693" x="8275638" y="6496050"/>
          <p14:tracePt t="31702" x="8226425" y="6496050"/>
          <p14:tracePt t="31703" x="8210550" y="6496050"/>
          <p14:tracePt t="31705" x="8193088" y="6496050"/>
          <p14:tracePt t="31708" x="8177213" y="6496050"/>
          <p14:tracePt t="31717" x="8143875" y="6496050"/>
          <p14:tracePt t="31721" x="8128000" y="6496050"/>
          <p14:tracePt t="31726" x="8112125" y="6496050"/>
          <p14:tracePt t="31732" x="8094663" y="6496050"/>
          <p14:tracePt t="31737" x="8078788" y="6496050"/>
          <p14:tracePt t="31882" x="8094663" y="6496050"/>
          <p14:tracePt t="31886" x="8112125" y="6496050"/>
          <p14:tracePt t="31890" x="8128000" y="6496050"/>
          <p14:tracePt t="31894" x="8143875" y="6496050"/>
          <p14:tracePt t="31900" x="8161338" y="6496050"/>
          <p14:tracePt t="31903" x="8177213" y="6496050"/>
          <p14:tracePt t="31907" x="8193088" y="6496050"/>
          <p14:tracePt t="31910" x="8210550" y="6496050"/>
          <p14:tracePt t="31917" x="8243888" y="6496050"/>
          <p14:tracePt t="31920" x="8259763" y="6496050"/>
          <p14:tracePt t="31926" x="8275638" y="6496050"/>
          <p14:tracePt t="31929" x="8293100" y="6496050"/>
          <p14:tracePt t="31937" x="8324850" y="6496050"/>
          <p14:tracePt t="31939" x="8342313" y="6496050"/>
          <p14:tracePt t="31943" x="8358188" y="6496050"/>
          <p14:tracePt t="31951" x="8391525" y="6480175"/>
          <p14:tracePt t="31954" x="8407400" y="6480175"/>
          <p14:tracePt t="31957" x="8424863" y="6480175"/>
          <p14:tracePt t="31960" x="8440738" y="6480175"/>
          <p14:tracePt t="31967" x="8456613" y="6480175"/>
          <p14:tracePt t="31969" x="8474075" y="6480175"/>
          <p14:tracePt t="31972" x="8489950" y="6480175"/>
          <p14:tracePt t="31975" x="8505825" y="6480175"/>
          <p14:tracePt t="31977" x="8523288" y="6480175"/>
          <p14:tracePt t="31984" x="8555038" y="6480175"/>
          <p14:tracePt t="31989" x="8572500" y="6480175"/>
          <p14:tracePt t="31991" x="8588375" y="6480175"/>
          <p14:tracePt t="31994" x="8605838" y="6480175"/>
          <p14:tracePt t="32001" x="8637588" y="6462713"/>
          <p14:tracePt t="32006" x="8655050" y="6462713"/>
          <p14:tracePt t="32009" x="8670925" y="6462713"/>
          <p14:tracePt t="32012" x="8686800" y="6462713"/>
          <p14:tracePt t="32016" x="8704263" y="6462713"/>
          <p14:tracePt t="32019" x="8720138" y="6462713"/>
          <p14:tracePt t="32022" x="8736013" y="6462713"/>
          <p14:tracePt t="32033" x="8753475" y="6462713"/>
          <p14:tracePt t="32036" x="8769350" y="6462713"/>
          <p14:tracePt t="32039" x="8786813" y="6462713"/>
          <p14:tracePt t="32045" x="8802688" y="6462713"/>
          <p14:tracePt t="32051" x="8818563" y="6462713"/>
          <p14:tracePt t="32054" x="8836025" y="6462713"/>
          <p14:tracePt t="32067" x="8851900" y="6462713"/>
          <p14:tracePt t="32070" x="8867775" y="6462713"/>
          <p14:tracePt t="32075" x="8885238" y="6462713"/>
          <p14:tracePt t="32085" x="8901113" y="6462713"/>
          <p14:tracePt t="32088" x="8916988" y="6462713"/>
          <p14:tracePt t="32096" x="8934450" y="6462713"/>
          <p14:tracePt t="32109" x="8950325" y="6462713"/>
          <p14:tracePt t="32117" x="8967788" y="6462713"/>
          <p14:tracePt t="32129" x="8983663" y="6462713"/>
          <p14:tracePt t="32632" x="8983663" y="6446838"/>
          <p14:tracePt t="32653" x="8983663" y="6430963"/>
          <p14:tracePt t="32664" x="8983663" y="6413500"/>
          <p14:tracePt t="32675" x="8983663" y="6397625"/>
          <p14:tracePt t="32677" x="8967788" y="6397625"/>
          <p14:tracePt t="32678" x="8967788" y="6381750"/>
          <p14:tracePt t="32683" x="8967788" y="6364288"/>
          <p14:tracePt t="32686" x="8967788" y="6348413"/>
          <p14:tracePt t="32690" x="8967788" y="6330950"/>
          <p14:tracePt t="32693" x="8967788" y="6315075"/>
          <p14:tracePt t="32699" x="8967788" y="6299200"/>
          <p14:tracePt t="32702" x="8967788" y="6281738"/>
          <p14:tracePt t="32704" x="8967788" y="6265863"/>
          <p14:tracePt t="32706" x="8967788" y="6249988"/>
          <p14:tracePt t="32708" x="8967788" y="6232525"/>
          <p14:tracePt t="32710" x="8950325" y="6232525"/>
          <p14:tracePt t="32711" x="8950325" y="6216650"/>
          <p14:tracePt t="32716" x="8950325" y="6200775"/>
          <p14:tracePt t="32718" x="8950325" y="6183313"/>
          <p14:tracePt t="32720" x="8950325" y="6167438"/>
          <p14:tracePt t="32721" x="8950325" y="6151563"/>
          <p14:tracePt t="32723" x="8950325" y="6134100"/>
          <p14:tracePt t="32729" x="8950325" y="6118225"/>
          <p14:tracePt t="32740" x="8934450" y="6002338"/>
          <p14:tracePt t="32742" x="8934450" y="5986463"/>
          <p14:tracePt t="32743" x="8934450" y="5953125"/>
          <p14:tracePt t="32745" x="8934450" y="5937250"/>
          <p14:tracePt t="32746" x="8916988" y="5937250"/>
          <p14:tracePt t="32751" x="8916988" y="5854700"/>
          <p14:tracePt t="32753" x="8901113" y="5821363"/>
          <p14:tracePt t="32755" x="8901113" y="5805488"/>
          <p14:tracePt t="32755" x="8901113" y="5789613"/>
          <p14:tracePt t="32756" x="8901113" y="5772150"/>
          <p14:tracePt t="32757" x="8901113" y="5756275"/>
          <p14:tracePt t="32758" x="8885238" y="5740400"/>
          <p14:tracePt t="32760" x="8885238" y="5722938"/>
          <p14:tracePt t="32761" x="8885238" y="5689600"/>
          <p14:tracePt t="32763" x="8885238" y="5673725"/>
          <p14:tracePt t="32766" x="8867775" y="5608638"/>
          <p14:tracePt t="32768" x="8867775" y="5591175"/>
          <p14:tracePt t="32769" x="8867775" y="5541963"/>
          <p14:tracePt t="32770" x="8851900" y="5526088"/>
          <p14:tracePt t="32771" x="8851900" y="5510213"/>
          <p14:tracePt t="32772" x="8851900" y="5492750"/>
          <p14:tracePt t="32773" x="8851900" y="5476875"/>
          <p14:tracePt t="32774" x="8851900" y="5443538"/>
          <p14:tracePt t="32775" x="8851900" y="5427663"/>
          <p14:tracePt t="32776" x="8851900" y="5410200"/>
          <p14:tracePt t="32777" x="8851900" y="5394325"/>
          <p14:tracePt t="32778" x="8851900" y="5378450"/>
          <p14:tracePt t="32784" x="8818563" y="5262563"/>
          <p14:tracePt t="32786" x="8818563" y="5213350"/>
          <p14:tracePt t="32787" x="8818563" y="5180013"/>
          <p14:tracePt t="32788" x="8802688" y="5164138"/>
          <p14:tracePt t="32789" x="8802688" y="5130800"/>
          <p14:tracePt t="32791" x="8802688" y="5099050"/>
          <p14:tracePt t="32792" x="8802688" y="5081588"/>
          <p14:tracePt t="32793" x="8786813" y="5048250"/>
          <p14:tracePt t="32794" x="8786813" y="5032375"/>
          <p14:tracePt t="32796" x="8786813" y="4999038"/>
          <p14:tracePt t="32800" x="8769350" y="4918075"/>
          <p14:tracePt t="32802" x="8769350" y="4835525"/>
          <p14:tracePt t="32804" x="8769350" y="4802188"/>
          <p14:tracePt t="32805" x="8769350" y="4786313"/>
          <p14:tracePt t="32806" x="8753475" y="4752975"/>
          <p14:tracePt t="32807" x="8753475" y="4719638"/>
          <p14:tracePt t="32808" x="8753475" y="4703763"/>
          <p14:tracePt t="32809" x="8753475" y="4670425"/>
          <p14:tracePt t="32811" x="8753475" y="4637088"/>
          <p14:tracePt t="32813" x="8753475" y="4605338"/>
          <p14:tracePt t="32816" x="8736013" y="4506913"/>
          <p14:tracePt t="32818" x="8736013" y="4473575"/>
          <p14:tracePt t="32819" x="8736013" y="4440238"/>
          <p14:tracePt t="32820" x="8736013" y="4424363"/>
          <p14:tracePt t="32821" x="8720138" y="4391025"/>
          <p14:tracePt t="32823" x="8720138" y="4341813"/>
          <p14:tracePt t="32825" x="8720138" y="4308475"/>
          <p14:tracePt t="32826" x="8720138" y="4292600"/>
          <p14:tracePt t="32827" x="8704263" y="4259263"/>
          <p14:tracePt t="32828" x="8704263" y="4225925"/>
          <p14:tracePt t="32834" x="8686800" y="4127500"/>
          <p14:tracePt t="32836" x="8686800" y="4044950"/>
          <p14:tracePt t="32837" x="8670925" y="4013200"/>
          <p14:tracePt t="32839" x="8670925" y="3979863"/>
          <p14:tracePt t="32840" x="8670925" y="3946525"/>
          <p14:tracePt t="32841" x="8670925" y="3930650"/>
          <p14:tracePt t="32842" x="8670925" y="3897313"/>
          <p14:tracePt t="32843" x="8670925" y="3881438"/>
          <p14:tracePt t="32844" x="8670925" y="3848100"/>
          <p14:tracePt t="32845" x="8670925" y="3832225"/>
          <p14:tracePt t="32851" x="8655050" y="3700463"/>
          <p14:tracePt t="32852" x="8637588" y="3667125"/>
          <p14:tracePt t="32853" x="8637588" y="3633788"/>
          <p14:tracePt t="32854" x="8637588" y="3602038"/>
          <p14:tracePt t="32855" x="8621713" y="3584575"/>
          <p14:tracePt t="32856" x="8621713" y="3552825"/>
          <p14:tracePt t="32857" x="8621713" y="3519488"/>
          <p14:tracePt t="32858" x="8621713" y="3503613"/>
          <p14:tracePt t="32859" x="8605838" y="3470275"/>
          <p14:tracePt t="32860" x="8605838" y="3436938"/>
          <p14:tracePt t="32861" x="8588375" y="3403600"/>
          <p14:tracePt t="32867" x="8555038" y="3289300"/>
          <p14:tracePt t="32869" x="8539163" y="3206750"/>
          <p14:tracePt t="32870" x="8539163" y="3173413"/>
          <p14:tracePt t="32871" x="8523288" y="3141663"/>
          <p14:tracePt t="32872" x="8523288" y="3108325"/>
          <p14:tracePt t="32873" x="8505825" y="3074988"/>
          <p14:tracePt t="32875" x="8489950" y="3043238"/>
          <p14:tracePt t="32876" x="8489950" y="3009900"/>
          <p14:tracePt t="32877" x="8489950" y="2976563"/>
          <p14:tracePt t="32878" x="8474075" y="2960688"/>
          <p14:tracePt t="32884" x="8440738" y="2828925"/>
          <p14:tracePt t="32886" x="8424863" y="2746375"/>
          <p14:tracePt t="32887" x="8424863" y="2713038"/>
          <p14:tracePt t="32888" x="8407400" y="2681288"/>
          <p14:tracePt t="32889" x="8407400" y="2663825"/>
          <p14:tracePt t="32890" x="8407400" y="2632075"/>
          <p14:tracePt t="32891" x="8391525" y="2598738"/>
          <p14:tracePt t="32892" x="8391525" y="2565400"/>
          <p14:tracePt t="32893" x="8391525" y="2549525"/>
          <p14:tracePt t="32894" x="8391525" y="2532063"/>
          <p14:tracePt t="32897" x="8374063" y="2500313"/>
          <p14:tracePt t="32900" x="8342313" y="2351088"/>
          <p14:tracePt t="32901" x="8342313" y="2319338"/>
          <p14:tracePt t="32902" x="8324850" y="2301875"/>
          <p14:tracePt t="32903" x="8324850" y="2270125"/>
          <p14:tracePt t="32904" x="8324850" y="2236788"/>
          <p14:tracePt t="32905" x="8308975" y="2203450"/>
          <p14:tracePt t="32906" x="8308975" y="2170113"/>
          <p14:tracePt t="32907" x="8293100" y="2138363"/>
          <p14:tracePt t="32908" x="8293100" y="2105025"/>
          <p14:tracePt t="32909" x="8275638" y="2105025"/>
          <p14:tracePt t="32910" x="8275638" y="2071688"/>
          <p14:tracePt t="32911" x="8259763" y="2039938"/>
          <p14:tracePt t="32917" x="8226425" y="1874838"/>
          <p14:tracePt t="32919" x="8226425" y="1809750"/>
          <p14:tracePt t="32919" x="8210550" y="1776413"/>
          <p14:tracePt t="32920" x="8210550" y="1743075"/>
          <p14:tracePt t="32921" x="8193088" y="1709738"/>
          <p14:tracePt t="32922" x="8193088" y="1677988"/>
          <p14:tracePt t="32923" x="8177213" y="1644650"/>
          <p14:tracePt t="32924" x="8177213" y="1595438"/>
          <p14:tracePt t="32925" x="8161338" y="1562100"/>
          <p14:tracePt t="32926" x="8161338" y="1528763"/>
          <p14:tracePt t="32927" x="8143875" y="1497013"/>
          <p14:tracePt t="32928" x="8143875" y="1463675"/>
          <p14:tracePt t="32933" x="8094663" y="1316038"/>
          <p14:tracePt t="32935" x="8078788" y="1233488"/>
          <p14:tracePt t="32936" x="8062913" y="1135063"/>
          <p14:tracePt t="32937" x="8062913" y="1101725"/>
          <p14:tracePt t="32938" x="8045450" y="1068388"/>
          <p14:tracePt t="32939" x="8029575" y="1019175"/>
          <p14:tracePt t="32940" x="8029575" y="987425"/>
          <p14:tracePt t="32941" x="8012113" y="938213"/>
          <p14:tracePt t="32942" x="7996238" y="904875"/>
          <p14:tracePt t="32943" x="7980363" y="838200"/>
          <p14:tracePt t="32944" x="7980363" y="788988"/>
          <p14:tracePt t="32945" x="7962900" y="757238"/>
          <p14:tracePt t="32949" x="7913688" y="625475"/>
          <p14:tracePt t="32951" x="7881938" y="509588"/>
          <p14:tracePt t="32952" x="7831138" y="427038"/>
          <p14:tracePt t="32953" x="7815263" y="361950"/>
          <p14:tracePt t="32954" x="7799388" y="312738"/>
          <p14:tracePt t="32955" x="7781925" y="279400"/>
          <p14:tracePt t="32956" x="7766050" y="230188"/>
          <p14:tracePt t="32957" x="7750175" y="165100"/>
          <p14:tracePt t="32958" x="7732713" y="115888"/>
          <p14:tracePt t="32959" x="7716838" y="65088"/>
          <p14:tracePt t="32960" x="7700963" y="333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2740C5-21BC-30F4-79F5-F97217ED91DB}"/>
              </a:ext>
            </a:extLst>
          </p:cNvPr>
          <p:cNvSpPr/>
          <p:nvPr/>
        </p:nvSpPr>
        <p:spPr>
          <a:xfrm>
            <a:off x="882650" y="752475"/>
            <a:ext cx="5832475" cy="5895975"/>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27651" name="TextBox 5">
            <a:extLst>
              <a:ext uri="{FF2B5EF4-FFF2-40B4-BE49-F238E27FC236}">
                <a16:creationId xmlns:a16="http://schemas.microsoft.com/office/drawing/2014/main" id="{C26BD14D-8B6A-25FD-001D-1A13FAFFC688}"/>
              </a:ext>
            </a:extLst>
          </p:cNvPr>
          <p:cNvSpPr txBox="1">
            <a:spLocks noChangeArrowheads="1"/>
          </p:cNvSpPr>
          <p:nvPr/>
        </p:nvSpPr>
        <p:spPr bwMode="auto">
          <a:xfrm>
            <a:off x="1084984" y="1804544"/>
            <a:ext cx="5630141"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2200" dirty="0">
                <a:solidFill>
                  <a:schemeClr val="bg1"/>
                </a:solidFill>
                <a:latin typeface="Roboto Slab"/>
              </a:rPr>
              <a:t>Analysing the database provided, with  9975 rows we were able to draw several conclusions from 2014 to 2017, a total of 1,859 items with an enormous difference in value between them.</a:t>
            </a:r>
            <a:br>
              <a:rPr lang="en-GB" altLang="en-US" sz="2200" dirty="0">
                <a:solidFill>
                  <a:schemeClr val="bg1"/>
                </a:solidFill>
                <a:latin typeface="Roboto Slab"/>
              </a:rPr>
            </a:br>
            <a:endParaRPr lang="en-GB" altLang="en-US" sz="2200" dirty="0">
              <a:solidFill>
                <a:schemeClr val="bg1"/>
              </a:solidFill>
              <a:latin typeface="Roboto Slab"/>
            </a:endParaRPr>
          </a:p>
          <a:p>
            <a:pPr eaLnBrk="1" hangingPunct="1"/>
            <a:r>
              <a:rPr lang="en-GB" altLang="en-US" sz="2200" dirty="0">
                <a:solidFill>
                  <a:schemeClr val="bg1"/>
                </a:solidFill>
                <a:latin typeface="Roboto Slab"/>
              </a:rPr>
              <a:t>Regarding the frequency of orders value,   we can see the majority sales is between £0 to £300, </a:t>
            </a:r>
            <a:r>
              <a:rPr lang="en-GB" altLang="en-US" sz="2400" dirty="0">
                <a:solidFill>
                  <a:schemeClr val="bg1"/>
                </a:solidFill>
                <a:latin typeface="Roboto Slab"/>
              </a:rPr>
              <a:t>which</a:t>
            </a:r>
            <a:r>
              <a:rPr lang="en-GB" altLang="en-US" sz="2200" dirty="0">
                <a:solidFill>
                  <a:schemeClr val="bg1"/>
                </a:solidFill>
                <a:latin typeface="Roboto Slab"/>
              </a:rPr>
              <a:t> means </a:t>
            </a:r>
            <a:r>
              <a:rPr lang="en-GB" altLang="en-US" sz="2200" b="1" dirty="0">
                <a:solidFill>
                  <a:schemeClr val="bg1"/>
                </a:solidFill>
                <a:latin typeface="Roboto Slab"/>
              </a:rPr>
              <a:t>81%</a:t>
            </a:r>
            <a:r>
              <a:rPr lang="en-GB" altLang="en-US" sz="2200" dirty="0">
                <a:solidFill>
                  <a:schemeClr val="bg1"/>
                </a:solidFill>
                <a:latin typeface="Roboto Slab"/>
              </a:rPr>
              <a:t> of the database.</a:t>
            </a:r>
          </a:p>
          <a:p>
            <a:pPr eaLnBrk="1" hangingPunct="1"/>
            <a:endParaRPr lang="en-GB" altLang="en-US" sz="2200" dirty="0">
              <a:solidFill>
                <a:schemeClr val="bg1"/>
              </a:solidFill>
              <a:latin typeface="Roboto Slab"/>
            </a:endParaRPr>
          </a:p>
          <a:p>
            <a:pPr eaLnBrk="1" hangingPunct="1"/>
            <a:r>
              <a:rPr lang="en-GB" altLang="en-US" sz="2200" dirty="0">
                <a:solidFill>
                  <a:schemeClr val="bg1"/>
                </a:solidFill>
                <a:latin typeface="Roboto Slab"/>
              </a:rPr>
              <a:t>The total amount of sales across all regions was £ 2,293,686.40, which is £ 573,421.60 average per year.</a:t>
            </a:r>
          </a:p>
        </p:txBody>
      </p:sp>
      <p:sp>
        <p:nvSpPr>
          <p:cNvPr id="7" name="Title 1">
            <a:extLst>
              <a:ext uri="{FF2B5EF4-FFF2-40B4-BE49-F238E27FC236}">
                <a16:creationId xmlns:a16="http://schemas.microsoft.com/office/drawing/2014/main" id="{CA86D410-30E9-FE07-B543-593F4A83AD2A}"/>
              </a:ext>
            </a:extLst>
          </p:cNvPr>
          <p:cNvSpPr>
            <a:spLocks noGrp="1"/>
          </p:cNvSpPr>
          <p:nvPr>
            <p:ph type="title"/>
          </p:nvPr>
        </p:nvSpPr>
        <p:spPr>
          <a:xfrm>
            <a:off x="1452419" y="929981"/>
            <a:ext cx="4922981" cy="697057"/>
          </a:xfrm>
        </p:spPr>
        <p:txBody>
          <a:bodyPr vert="horz" lIns="91440" tIns="45720" rIns="91440" bIns="45720" rtlCol="0" anchor="ctr">
            <a:normAutofit/>
          </a:bodyPr>
          <a:lstStyle/>
          <a:p>
            <a:r>
              <a:rPr lang="en-US" sz="2200" dirty="0">
                <a:solidFill>
                  <a:schemeClr val="bg1"/>
                </a:solidFill>
                <a:latin typeface="Montserrat Black" panose="00000A00000000000000" pitchFamily="2" charset="0"/>
                <a:ea typeface="Times New Roman" panose="02020603050405020304" pitchFamily="18" charset="0"/>
                <a:cs typeface="Times New Roman" panose="02020603050405020304" pitchFamily="18" charset="0"/>
              </a:rPr>
              <a:t>A review of the original Model</a:t>
            </a:r>
          </a:p>
        </p:txBody>
      </p:sp>
      <p:graphicFrame>
        <p:nvGraphicFramePr>
          <p:cNvPr id="9" name="Chart 8">
            <a:extLst>
              <a:ext uri="{FF2B5EF4-FFF2-40B4-BE49-F238E27FC236}">
                <a16:creationId xmlns:a16="http://schemas.microsoft.com/office/drawing/2014/main" id="{451821BA-2792-F50B-983B-A112A45647E6}"/>
              </a:ext>
            </a:extLst>
          </p:cNvPr>
          <p:cNvGraphicFramePr>
            <a:graphicFrameLocks/>
          </p:cNvGraphicFramePr>
          <p:nvPr>
            <p:extLst>
              <p:ext uri="{D42A27DB-BD31-4B8C-83A1-F6EECF244321}">
                <p14:modId xmlns:p14="http://schemas.microsoft.com/office/powerpoint/2010/main" val="436608226"/>
              </p:ext>
            </p:extLst>
          </p:nvPr>
        </p:nvGraphicFramePr>
        <p:xfrm>
          <a:off x="6715126" y="752475"/>
          <a:ext cx="5201106" cy="3222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A00DF922-B41F-B9D9-6053-A395F7C5A2A1}"/>
              </a:ext>
            </a:extLst>
          </p:cNvPr>
          <p:cNvGraphicFramePr>
            <a:graphicFrameLocks/>
          </p:cNvGraphicFramePr>
          <p:nvPr>
            <p:extLst>
              <p:ext uri="{D42A27DB-BD31-4B8C-83A1-F6EECF244321}">
                <p14:modId xmlns:p14="http://schemas.microsoft.com/office/powerpoint/2010/main" val="4011445958"/>
              </p:ext>
            </p:extLst>
          </p:nvPr>
        </p:nvGraphicFramePr>
        <p:xfrm>
          <a:off x="6767080" y="4057650"/>
          <a:ext cx="5124906" cy="252007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8601"/>
    </mc:Choice>
    <mc:Fallback xmlns="">
      <p:transition spd="slow" advTm="3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2740C5-21BC-30F4-79F5-F97217ED91DB}"/>
              </a:ext>
            </a:extLst>
          </p:cNvPr>
          <p:cNvSpPr/>
          <p:nvPr/>
        </p:nvSpPr>
        <p:spPr>
          <a:xfrm>
            <a:off x="882650" y="752475"/>
            <a:ext cx="5832475" cy="5895975"/>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27651" name="TextBox 5">
            <a:extLst>
              <a:ext uri="{FF2B5EF4-FFF2-40B4-BE49-F238E27FC236}">
                <a16:creationId xmlns:a16="http://schemas.microsoft.com/office/drawing/2014/main" id="{C26BD14D-8B6A-25FD-001D-1A13FAFFC688}"/>
              </a:ext>
            </a:extLst>
          </p:cNvPr>
          <p:cNvSpPr txBox="1">
            <a:spLocks noChangeArrowheads="1"/>
          </p:cNvSpPr>
          <p:nvPr/>
        </p:nvSpPr>
        <p:spPr bwMode="auto">
          <a:xfrm>
            <a:off x="1084984" y="1804544"/>
            <a:ext cx="5657850" cy="4349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600" dirty="0">
                <a:solidFill>
                  <a:schemeClr val="bg1"/>
                </a:solidFill>
                <a:latin typeface="Roboto Slab"/>
              </a:rPr>
              <a:t>Observing the graphs on the side we can see that a good part of the profits were negative.</a:t>
            </a:r>
          </a:p>
          <a:p>
            <a:pPr eaLnBrk="1" hangingPunct="1"/>
            <a:endParaRPr lang="en-GB" altLang="en-US" sz="1600" dirty="0">
              <a:solidFill>
                <a:schemeClr val="bg1"/>
              </a:solidFill>
              <a:latin typeface="Roboto Slab"/>
            </a:endParaRPr>
          </a:p>
          <a:p>
            <a:pPr>
              <a:lnSpc>
                <a:spcPct val="120000"/>
              </a:lnSpc>
            </a:pPr>
            <a:r>
              <a:rPr lang="en-GB" sz="1600" dirty="0">
                <a:solidFill>
                  <a:schemeClr val="bg1"/>
                </a:solidFill>
                <a:latin typeface="Roboto Slab"/>
              </a:rPr>
              <a:t>Sales between £0 to £300 corresponds only 23% of the company's </a:t>
            </a:r>
            <a:r>
              <a:rPr lang="en-GB" sz="1600" b="1" dirty="0">
                <a:solidFill>
                  <a:schemeClr val="bg1"/>
                </a:solidFill>
                <a:latin typeface="Roboto Slab"/>
              </a:rPr>
              <a:t>total value revenue </a:t>
            </a:r>
            <a:r>
              <a:rPr lang="en-GB" sz="1600" dirty="0">
                <a:solidFill>
                  <a:schemeClr val="bg1"/>
                </a:solidFill>
                <a:latin typeface="Roboto Slab"/>
              </a:rPr>
              <a:t>with a profit margin of </a:t>
            </a:r>
            <a:r>
              <a:rPr lang="en-GB" sz="1600" b="1" dirty="0">
                <a:solidFill>
                  <a:srgbClr val="00B050"/>
                </a:solidFill>
                <a:latin typeface="Roboto Slab"/>
              </a:rPr>
              <a:t>13%</a:t>
            </a:r>
            <a:r>
              <a:rPr lang="en-GB" sz="1600" dirty="0">
                <a:solidFill>
                  <a:schemeClr val="bg1"/>
                </a:solidFill>
                <a:latin typeface="Roboto Slab"/>
              </a:rPr>
              <a:t>. Whereas 82% of these sales were positive, with an average profit of </a:t>
            </a:r>
            <a:r>
              <a:rPr lang="en-GB" sz="1600" b="1" dirty="0">
                <a:solidFill>
                  <a:srgbClr val="00B050"/>
                </a:solidFill>
                <a:latin typeface="Roboto Slab"/>
              </a:rPr>
              <a:t>31%</a:t>
            </a:r>
            <a:r>
              <a:rPr lang="en-GB" sz="1600" dirty="0">
                <a:solidFill>
                  <a:schemeClr val="bg1"/>
                </a:solidFill>
                <a:latin typeface="Roboto Slab"/>
              </a:rPr>
              <a:t>. The other 18% had an average loss of </a:t>
            </a:r>
            <a:r>
              <a:rPr lang="en-GB" sz="1600" b="1" dirty="0">
                <a:solidFill>
                  <a:srgbClr val="FF0000"/>
                </a:solidFill>
                <a:latin typeface="Roboto Slab"/>
              </a:rPr>
              <a:t>72%</a:t>
            </a:r>
            <a:r>
              <a:rPr lang="en-GB" sz="1600" dirty="0">
                <a:solidFill>
                  <a:schemeClr val="bg1"/>
                </a:solidFill>
                <a:latin typeface="Roboto Slab"/>
              </a:rPr>
              <a:t>, reaching up to </a:t>
            </a:r>
            <a:r>
              <a:rPr lang="en-GB" sz="1600" b="1" dirty="0">
                <a:solidFill>
                  <a:srgbClr val="FF0000"/>
                </a:solidFill>
                <a:latin typeface="Roboto Slab"/>
              </a:rPr>
              <a:t>275%</a:t>
            </a:r>
            <a:r>
              <a:rPr lang="en-GB" sz="1600" dirty="0">
                <a:solidFill>
                  <a:schemeClr val="bg1"/>
                </a:solidFill>
                <a:latin typeface="Roboto Slab"/>
              </a:rPr>
              <a:t> of loss per sale.</a:t>
            </a:r>
          </a:p>
          <a:p>
            <a:pPr>
              <a:lnSpc>
                <a:spcPct val="120000"/>
              </a:lnSpc>
            </a:pPr>
            <a:endParaRPr lang="en-GB" sz="1600" dirty="0">
              <a:solidFill>
                <a:schemeClr val="bg1"/>
              </a:solidFill>
              <a:latin typeface="Roboto Slab"/>
            </a:endParaRPr>
          </a:p>
          <a:p>
            <a:pPr>
              <a:lnSpc>
                <a:spcPct val="120000"/>
              </a:lnSpc>
            </a:pPr>
            <a:r>
              <a:rPr lang="en-GB" sz="1600" dirty="0">
                <a:solidFill>
                  <a:schemeClr val="bg1"/>
                </a:solidFill>
                <a:latin typeface="Roboto Slab"/>
              </a:rPr>
              <a:t>Sales above £300, remaining only 19% of total revenue frequency, corresponds to 76% of </a:t>
            </a:r>
            <a:r>
              <a:rPr lang="en-GB" sz="1600" b="1" dirty="0">
                <a:solidFill>
                  <a:schemeClr val="bg1"/>
                </a:solidFill>
                <a:latin typeface="Roboto Slab"/>
              </a:rPr>
              <a:t>total value revenue </a:t>
            </a:r>
            <a:r>
              <a:rPr lang="en-GB" sz="1600" dirty="0">
                <a:solidFill>
                  <a:schemeClr val="bg1"/>
                </a:solidFill>
                <a:latin typeface="Roboto Slab"/>
              </a:rPr>
              <a:t>with an average profit margin of </a:t>
            </a:r>
            <a:r>
              <a:rPr lang="en-GB" sz="1600" b="1" dirty="0">
                <a:solidFill>
                  <a:srgbClr val="00B050"/>
                </a:solidFill>
                <a:latin typeface="Roboto Slab"/>
              </a:rPr>
              <a:t>9%</a:t>
            </a:r>
            <a:r>
              <a:rPr lang="en-GB" sz="1600" dirty="0">
                <a:solidFill>
                  <a:schemeClr val="bg1"/>
                </a:solidFill>
                <a:latin typeface="Roboto Slab"/>
              </a:rPr>
              <a:t>. Being that 75% of these sales were positive and had an average profit of </a:t>
            </a:r>
            <a:r>
              <a:rPr lang="en-GB" sz="1600" b="1" dirty="0">
                <a:solidFill>
                  <a:srgbClr val="00B050"/>
                </a:solidFill>
                <a:latin typeface="Roboto Slab"/>
              </a:rPr>
              <a:t>22%</a:t>
            </a:r>
            <a:r>
              <a:rPr lang="en-GB" sz="1600" dirty="0">
                <a:solidFill>
                  <a:schemeClr val="bg1"/>
                </a:solidFill>
                <a:latin typeface="Roboto Slab"/>
              </a:rPr>
              <a:t> and the other 25% of the sales had a loss of </a:t>
            </a:r>
            <a:r>
              <a:rPr lang="en-GB" sz="1600" b="1" dirty="0">
                <a:solidFill>
                  <a:srgbClr val="FF0000"/>
                </a:solidFill>
                <a:latin typeface="Roboto Slab"/>
              </a:rPr>
              <a:t>27%</a:t>
            </a:r>
            <a:r>
              <a:rPr lang="en-GB" sz="1600" dirty="0">
                <a:solidFill>
                  <a:schemeClr val="bg1"/>
                </a:solidFill>
                <a:latin typeface="Roboto Slab"/>
              </a:rPr>
              <a:t>, reaching up to </a:t>
            </a:r>
            <a:r>
              <a:rPr lang="en-GB" sz="1600" b="1" dirty="0">
                <a:solidFill>
                  <a:srgbClr val="FF0000"/>
                </a:solidFill>
                <a:latin typeface="Roboto Slab"/>
              </a:rPr>
              <a:t>255%</a:t>
            </a:r>
            <a:r>
              <a:rPr lang="en-GB" sz="1600" dirty="0">
                <a:solidFill>
                  <a:schemeClr val="bg1"/>
                </a:solidFill>
                <a:latin typeface="Roboto Slab"/>
              </a:rPr>
              <a:t> of loss per sale.</a:t>
            </a:r>
            <a:endParaRPr lang="en-GB" altLang="en-US" sz="1600" dirty="0">
              <a:solidFill>
                <a:schemeClr val="bg1"/>
              </a:solidFill>
              <a:latin typeface="Roboto Slab"/>
            </a:endParaRPr>
          </a:p>
        </p:txBody>
      </p:sp>
      <p:sp>
        <p:nvSpPr>
          <p:cNvPr id="7" name="Title 1">
            <a:extLst>
              <a:ext uri="{FF2B5EF4-FFF2-40B4-BE49-F238E27FC236}">
                <a16:creationId xmlns:a16="http://schemas.microsoft.com/office/drawing/2014/main" id="{CA86D410-30E9-FE07-B543-593F4A83AD2A}"/>
              </a:ext>
            </a:extLst>
          </p:cNvPr>
          <p:cNvSpPr>
            <a:spLocks noGrp="1"/>
          </p:cNvSpPr>
          <p:nvPr>
            <p:ph type="title"/>
          </p:nvPr>
        </p:nvSpPr>
        <p:spPr>
          <a:xfrm>
            <a:off x="1452419" y="929981"/>
            <a:ext cx="4922981" cy="697057"/>
          </a:xfrm>
        </p:spPr>
        <p:txBody>
          <a:bodyPr vert="horz" lIns="91440" tIns="45720" rIns="91440" bIns="45720" rtlCol="0" anchor="ctr">
            <a:normAutofit/>
          </a:bodyPr>
          <a:lstStyle/>
          <a:p>
            <a:r>
              <a:rPr lang="en-US" sz="2200" dirty="0">
                <a:solidFill>
                  <a:schemeClr val="bg1"/>
                </a:solidFill>
                <a:latin typeface="Montserrat Black" panose="00000A00000000000000" pitchFamily="2" charset="0"/>
                <a:ea typeface="Times New Roman" panose="02020603050405020304" pitchFamily="18" charset="0"/>
                <a:cs typeface="Times New Roman" panose="02020603050405020304" pitchFamily="18" charset="0"/>
              </a:rPr>
              <a:t>A review of the original Model</a:t>
            </a:r>
          </a:p>
        </p:txBody>
      </p:sp>
      <p:graphicFrame>
        <p:nvGraphicFramePr>
          <p:cNvPr id="3" name="Chart 2">
            <a:extLst>
              <a:ext uri="{FF2B5EF4-FFF2-40B4-BE49-F238E27FC236}">
                <a16:creationId xmlns:a16="http://schemas.microsoft.com/office/drawing/2014/main" id="{C759468B-D60B-F5F7-9A68-993279A62550}"/>
              </a:ext>
            </a:extLst>
          </p:cNvPr>
          <p:cNvGraphicFramePr>
            <a:graphicFrameLocks/>
          </p:cNvGraphicFramePr>
          <p:nvPr>
            <p:extLst>
              <p:ext uri="{D42A27DB-BD31-4B8C-83A1-F6EECF244321}">
                <p14:modId xmlns:p14="http://schemas.microsoft.com/office/powerpoint/2010/main" val="3529186698"/>
              </p:ext>
            </p:extLst>
          </p:nvPr>
        </p:nvGraphicFramePr>
        <p:xfrm>
          <a:off x="6751625" y="752474"/>
          <a:ext cx="5124906" cy="31019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A4F4980-40D0-31D9-EE9C-1229582ABE1D}"/>
              </a:ext>
            </a:extLst>
          </p:cNvPr>
          <p:cNvGraphicFramePr>
            <a:graphicFrameLocks/>
          </p:cNvGraphicFramePr>
          <p:nvPr>
            <p:extLst>
              <p:ext uri="{D42A27DB-BD31-4B8C-83A1-F6EECF244321}">
                <p14:modId xmlns:p14="http://schemas.microsoft.com/office/powerpoint/2010/main" val="1369577570"/>
              </p:ext>
            </p:extLst>
          </p:nvPr>
        </p:nvGraphicFramePr>
        <p:xfrm>
          <a:off x="6715125" y="3784600"/>
          <a:ext cx="5161406" cy="2863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00885664"/>
      </p:ext>
    </p:extLst>
  </p:cSld>
  <p:clrMapOvr>
    <a:masterClrMapping/>
  </p:clrMapOvr>
  <mc:AlternateContent xmlns:mc="http://schemas.openxmlformats.org/markup-compatibility/2006" xmlns:p14="http://schemas.microsoft.com/office/powerpoint/2010/main">
    <mc:Choice Requires="p14">
      <p:transition spd="slow" p14:dur="2000" advTm="90086"/>
    </mc:Choice>
    <mc:Fallback xmlns="">
      <p:transition spd="slow" advTm="90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3A86A75C-4F4B-4683-9AE1-C65F6400EC91}">
      <p14:laserTraceLst xmlns:p14="http://schemas.microsoft.com/office/powerpoint/2010/main">
        <p14:tracePtLst>
          <p14:tracePt t="5573" x="12093575" y="3914775"/>
          <p14:tracePt t="5582" x="12026900" y="3897313"/>
          <p14:tracePt t="5584" x="12011025" y="3897313"/>
          <p14:tracePt t="5596" x="11928475" y="3881438"/>
          <p14:tracePt t="5598" x="11912600" y="3881438"/>
          <p14:tracePt t="5599" x="11912600" y="3865563"/>
          <p14:tracePt t="5600" x="11895138" y="3865563"/>
          <p14:tracePt t="5602" x="11879263" y="3865563"/>
          <p14:tracePt t="5613" x="11814175" y="3865563"/>
          <p14:tracePt t="5615" x="11796713" y="3865563"/>
          <p14:tracePt t="5616" x="11796713" y="3848100"/>
          <p14:tracePt t="5628" x="11714163" y="3832225"/>
          <p14:tracePt t="5630" x="11698288" y="3832225"/>
          <p14:tracePt t="5632" x="11698288" y="3814763"/>
          <p14:tracePt t="5635" x="11682413" y="3814763"/>
          <p14:tracePt t="5646" x="11599863" y="3783013"/>
          <p14:tracePt t="5650" x="11583988" y="3783013"/>
          <p14:tracePt t="5651" x="11583988" y="3765550"/>
          <p14:tracePt t="5653" x="11566525" y="3765550"/>
          <p14:tracePt t="5665" x="11483975" y="3749675"/>
          <p14:tracePt t="5666" x="11468100" y="3749675"/>
          <p14:tracePt t="5668" x="11452225" y="3749675"/>
          <p14:tracePt t="5681" x="11369675" y="3716338"/>
          <p14:tracePt t="5682" x="11369675" y="3700463"/>
          <p14:tracePt t="5683" x="11352213" y="3700463"/>
          <p14:tracePt t="5685" x="11336338" y="3700463"/>
          <p14:tracePt t="5696" x="11287125" y="3667125"/>
          <p14:tracePt t="5697" x="11271250" y="3667125"/>
          <p14:tracePt t="5699" x="11253788" y="3667125"/>
          <p14:tracePt t="5701" x="11237913" y="3651250"/>
          <p14:tracePt t="5714" x="11188700" y="3602038"/>
          <p14:tracePt t="5715" x="11171238" y="3602038"/>
          <p14:tracePt t="5717" x="11155363" y="3602038"/>
          <p14:tracePt t="5721" x="11155363" y="3584575"/>
          <p14:tracePt t="5730" x="11090275" y="3552825"/>
          <p14:tracePt t="5732" x="11072813" y="3535363"/>
          <p14:tracePt t="5736" x="11056938" y="3519488"/>
          <p14:tracePt t="5747" x="10974388" y="3486150"/>
          <p14:tracePt t="5749" x="10958513" y="3470275"/>
          <p14:tracePt t="5752" x="10941050" y="3470275"/>
          <p14:tracePt t="5765" x="10826750" y="3403600"/>
          <p14:tracePt t="5768" x="10809288" y="3387725"/>
          <p14:tracePt t="5780" x="10710863" y="3371850"/>
          <p14:tracePt t="5781" x="10694988" y="3354388"/>
          <p14:tracePt t="5783" x="10677525" y="3354388"/>
          <p14:tracePt t="5785" x="10661650" y="3354388"/>
          <p14:tracePt t="5797" x="10547350" y="3305175"/>
          <p14:tracePt t="5800" x="10529888" y="3305175"/>
          <p14:tracePt t="5801" x="10514013" y="3289300"/>
          <p14:tracePt t="5814" x="10415588" y="3273425"/>
          <p14:tracePt t="5815" x="10398125" y="3273425"/>
          <p14:tracePt t="5817" x="10382250" y="3273425"/>
          <p14:tracePt t="5830" x="10299700" y="3240088"/>
          <p14:tracePt t="5836" x="10266363" y="3224213"/>
          <p14:tracePt t="5846" x="10201275" y="3206750"/>
          <p14:tracePt t="5849" x="10185400" y="3206750"/>
          <p14:tracePt t="5850" x="10185400" y="3190875"/>
          <p14:tracePt t="5865" x="10118725" y="3190875"/>
          <p14:tracePt t="5866" x="10102850" y="3190875"/>
          <p14:tracePt t="5879" x="10053638" y="3173413"/>
          <p14:tracePt t="5881" x="10036175" y="3157538"/>
          <p14:tracePt t="5884" x="10020300" y="3157538"/>
          <p14:tracePt t="5898" x="9953625" y="3141663"/>
          <p14:tracePt t="5900" x="9937750" y="3141663"/>
          <p14:tracePt t="5913" x="9872663" y="3108325"/>
          <p14:tracePt t="5915" x="9855200" y="3108325"/>
          <p14:tracePt t="5921" x="9839325" y="3108325"/>
          <p14:tracePt t="5938" x="9691688" y="3092450"/>
          <p14:tracePt t="5942" x="9674225" y="3092450"/>
          <p14:tracePt t="5944" x="9658350" y="3092450"/>
          <p14:tracePt t="5953" x="9591675" y="3074988"/>
          <p14:tracePt t="5955" x="9559925" y="3074988"/>
          <p14:tracePt t="5959" x="9526588" y="3059113"/>
          <p14:tracePt t="5966" x="9477375" y="3059113"/>
          <p14:tracePt t="5967" x="9461500" y="3059113"/>
          <p14:tracePt t="5978" x="9378950" y="3043238"/>
          <p14:tracePt t="5981" x="9345613" y="3043238"/>
          <p14:tracePt t="5983" x="9329738" y="3025775"/>
          <p14:tracePt t="5987" x="9312275" y="3025775"/>
          <p14:tracePt t="5997" x="9229725" y="3025775"/>
          <p14:tracePt t="5999" x="9229725" y="3009900"/>
          <p14:tracePt t="6000" x="9213850" y="3009900"/>
          <p14:tracePt t="6011" x="9148763" y="3009900"/>
          <p14:tracePt t="6013" x="9131300" y="3009900"/>
          <p14:tracePt t="6015" x="9115425" y="3009900"/>
          <p14:tracePt t="6029" x="9032875" y="3009900"/>
          <p14:tracePt t="6031" x="9017000" y="3009900"/>
          <p14:tracePt t="6046" x="8950325" y="3009900"/>
          <p14:tracePt t="6048" x="8934450" y="3009900"/>
          <p14:tracePt t="6051" x="8916988" y="3009900"/>
          <p14:tracePt t="6061" x="8885238" y="3009900"/>
          <p14:tracePt t="6065" x="8867775" y="3009900"/>
          <p14:tracePt t="6078" x="8818563" y="2992438"/>
          <p14:tracePt t="6084" x="8802688" y="2992438"/>
          <p14:tracePt t="6097" x="8769350" y="2992438"/>
          <p14:tracePt t="6099" x="8753475" y="2992438"/>
          <p14:tracePt t="6112" x="8720138" y="2992438"/>
          <p14:tracePt t="6118" x="8704263" y="2992438"/>
          <p14:tracePt t="6130" x="8670925" y="2992438"/>
          <p14:tracePt t="6131" x="8655050" y="2992438"/>
          <p14:tracePt t="6134" x="8637588" y="2992438"/>
          <p14:tracePt t="6145" x="8605838" y="2992438"/>
          <p14:tracePt t="6147" x="8588375" y="2992438"/>
          <p14:tracePt t="6150" x="8572500" y="2992438"/>
          <p14:tracePt t="6169" x="8456613" y="2976563"/>
          <p14:tracePt t="6181" x="8358188" y="2976563"/>
          <p14:tracePt t="6183" x="8342313" y="2976563"/>
          <p14:tracePt t="6195" x="8259763" y="2976563"/>
          <p14:tracePt t="6196" x="8243888" y="2976563"/>
          <p14:tracePt t="6198" x="8243888" y="2960688"/>
          <p14:tracePt t="6199" x="8226425" y="2960688"/>
          <p14:tracePt t="6201" x="8210550" y="2960688"/>
          <p14:tracePt t="6211" x="8143875" y="2960688"/>
          <p14:tracePt t="6213" x="8112125" y="2960688"/>
          <p14:tracePt t="6215" x="8094663" y="2960688"/>
          <p14:tracePt t="6217" x="8078788" y="2960688"/>
          <p14:tracePt t="6231" x="7980363" y="2960688"/>
          <p14:tracePt t="6233" x="7962900" y="2960688"/>
          <p14:tracePt t="6245" x="7881938" y="2943225"/>
          <p14:tracePt t="6247" x="7864475" y="2943225"/>
          <p14:tracePt t="6269" x="7766050" y="2927350"/>
          <p14:tracePt t="6280" x="7683500" y="2927350"/>
          <p14:tracePt t="6283" x="7667625" y="2911475"/>
          <p14:tracePt t="6295" x="7618413" y="2911475"/>
          <p14:tracePt t="6298" x="7600950" y="2911475"/>
          <p14:tracePt t="6301" x="7585075" y="2911475"/>
          <p14:tracePt t="6312" x="7551738" y="2911475"/>
          <p14:tracePt t="6316" x="7535863" y="2911475"/>
          <p14:tracePt t="6328" x="7502525" y="2911475"/>
          <p14:tracePt t="6330" x="7486650" y="2894013"/>
          <p14:tracePt t="6345" x="7469188" y="2894013"/>
          <p14:tracePt t="6350" x="7453313" y="2894013"/>
          <p14:tracePt t="6362" x="7437438" y="2894013"/>
          <p14:tracePt t="6367" x="7419975" y="2894013"/>
          <p14:tracePt t="6380" x="7404100" y="2894013"/>
          <p14:tracePt t="6406" x="7388225" y="2894013"/>
          <p14:tracePt t="6470" x="7370763" y="2894013"/>
          <p14:tracePt t="6472" x="7354888" y="2894013"/>
          <p14:tracePt t="6481" x="7339013" y="2894013"/>
          <p14:tracePt t="6494" x="7321550" y="2894013"/>
          <p14:tracePt t="6497" x="7305675" y="2894013"/>
          <p14:tracePt t="6513" x="7288213" y="2911475"/>
          <p14:tracePt t="6517" x="7288213" y="2927350"/>
          <p14:tracePt t="6528" x="7272338" y="2943225"/>
          <p14:tracePt t="6534" x="7256463" y="2943225"/>
          <p14:tracePt t="6544" x="7256463" y="2960688"/>
          <p14:tracePt t="6546" x="7239000" y="2960688"/>
          <p14:tracePt t="6547" x="7239000" y="2976563"/>
          <p14:tracePt t="6561" x="7223125" y="2992438"/>
          <p14:tracePt t="6578" x="7207250" y="2992438"/>
          <p14:tracePt t="6594" x="7189788" y="2992438"/>
          <p14:tracePt t="6599" x="7189788" y="3009900"/>
          <p14:tracePt t="6628" x="7173913" y="3009900"/>
          <p14:tracePt t="6645" x="7158038" y="3009900"/>
          <p14:tracePt t="6661" x="7140575" y="3009900"/>
          <p14:tracePt t="6678" x="7124700" y="3009900"/>
          <p14:tracePt t="6680" x="7107238" y="3009900"/>
          <p14:tracePt t="6696" x="7091363" y="3009900"/>
          <p14:tracePt t="6697" x="7075488" y="3009900"/>
          <p14:tracePt t="6702" x="7058025" y="3009900"/>
          <p14:tracePt t="6712" x="7008813" y="3009900"/>
          <p14:tracePt t="6737" x="6910388" y="3009900"/>
          <p14:tracePt t="6739" x="6877050" y="3009900"/>
          <p14:tracePt t="6750" x="6811963" y="2992438"/>
          <p14:tracePt t="6761" x="6762750" y="2976563"/>
          <p14:tracePt t="6763" x="6745288" y="2976563"/>
          <p14:tracePt t="6767" x="6729413" y="2976563"/>
          <p14:tracePt t="6778" x="6713538" y="2960688"/>
          <p14:tracePt t="6781" x="6713538" y="2943225"/>
          <p14:tracePt t="6782" x="6696075" y="2943225"/>
          <p14:tracePt t="6795" x="6680200" y="2927350"/>
          <p14:tracePt t="6812" x="6664325" y="2911475"/>
          <p14:tracePt t="6837" x="6646863" y="2911475"/>
          <p14:tracePt t="6865" x="6646863" y="2894013"/>
          <p14:tracePt t="6886" x="6646863" y="2878138"/>
          <p14:tracePt t="6897" x="6646863" y="2862263"/>
          <p14:tracePt t="6911" x="6646863" y="2844800"/>
          <p14:tracePt t="6919" x="6646863" y="2828925"/>
          <p14:tracePt t="6928" x="6646863" y="2813050"/>
          <p14:tracePt t="6946" x="6646863" y="2795588"/>
          <p14:tracePt t="6961" x="6646863" y="2779713"/>
          <p14:tracePt t="6995" x="6646863" y="2762250"/>
          <p14:tracePt t="7010" x="6646863" y="2746375"/>
          <p14:tracePt t="7031" x="6646863" y="2713038"/>
          <p14:tracePt t="7054" x="6664325" y="2697163"/>
          <p14:tracePt t="7080" x="6664325" y="2681288"/>
          <p14:tracePt t="7159" x="6680200" y="2681288"/>
          <p14:tracePt t="7179" x="6696075" y="2681288"/>
          <p14:tracePt t="7216" x="6713538" y="2697163"/>
          <p14:tracePt t="7229" x="6729413" y="2697163"/>
          <p14:tracePt t="7244" x="6745288" y="2730500"/>
          <p14:tracePt t="7261" x="6762750" y="2746375"/>
          <p14:tracePt t="7265" x="6762750" y="2762250"/>
          <p14:tracePt t="7277" x="6778625" y="2779713"/>
          <p14:tracePt t="7279" x="6794500" y="2779713"/>
          <p14:tracePt t="7282" x="6794500" y="2795588"/>
          <p14:tracePt t="7297" x="6811963" y="2813050"/>
          <p14:tracePt t="7312" x="6827838" y="2828925"/>
          <p14:tracePt t="7327" x="6845300" y="2844800"/>
          <p14:tracePt t="7343" x="6861175" y="2862263"/>
          <p14:tracePt t="7442" x="6861175" y="2844800"/>
          <p14:tracePt t="7450" x="6861175" y="2828925"/>
          <p14:tracePt t="7462" x="6877050" y="2813050"/>
          <p14:tracePt t="7464" x="6894513" y="2813050"/>
          <p14:tracePt t="7467" x="6894513" y="2795588"/>
          <p14:tracePt t="7478" x="6894513" y="2762250"/>
          <p14:tracePt t="7483" x="6894513" y="2746375"/>
          <p14:tracePt t="7494" x="6910388" y="2730500"/>
          <p14:tracePt t="7496" x="6910388" y="2713038"/>
          <p14:tracePt t="7511" x="6926263" y="2713038"/>
          <p14:tracePt t="7569" x="6943725" y="2713038"/>
          <p14:tracePt t="7577" x="6959600" y="2713038"/>
          <p14:tracePt t="7594" x="6975475" y="2730500"/>
          <p14:tracePt t="7597" x="6975475" y="2746375"/>
          <p14:tracePt t="7611" x="6992938" y="2779713"/>
          <p14:tracePt t="7627" x="6992938" y="2795588"/>
          <p14:tracePt t="7631" x="6992938" y="2813050"/>
          <p14:tracePt t="7632" x="7008813" y="2813050"/>
          <p14:tracePt t="7643" x="7008813" y="2828925"/>
          <p14:tracePt t="7649" x="7008813" y="2844800"/>
          <p14:tracePt t="7660" x="7026275" y="2844800"/>
          <p14:tracePt t="7663" x="7026275" y="2862263"/>
          <p14:tracePt t="7798" x="7026275" y="2878138"/>
          <p14:tracePt t="7808" x="7026275" y="2894013"/>
          <p14:tracePt t="7909" x="7008813" y="2894013"/>
          <p14:tracePt t="7966" x="7026275" y="2894013"/>
          <p14:tracePt t="7977" x="7026275" y="2911475"/>
          <p14:tracePt t="7980" x="7042150" y="2911475"/>
          <p14:tracePt t="7981" x="7042150" y="2927350"/>
          <p14:tracePt t="7993" x="7042150" y="2960688"/>
          <p14:tracePt t="8002" x="7058025" y="2960688"/>
          <p14:tracePt t="8013" x="7058025" y="2992438"/>
          <p14:tracePt t="8026" x="7075488" y="2992438"/>
          <p14:tracePt t="9094" x="7075488" y="3009900"/>
          <p14:tracePt t="9108" x="7075488" y="3025775"/>
          <p14:tracePt t="9126" x="7075488" y="3043238"/>
          <p14:tracePt t="9135" x="7091363" y="3043238"/>
          <p14:tracePt t="9145" x="7091363" y="3059113"/>
          <p14:tracePt t="9164" x="7091363" y="3074988"/>
          <p14:tracePt t="9192" x="7091363" y="3108325"/>
          <p14:tracePt t="9197" x="7091363" y="3124200"/>
          <p14:tracePt t="9209" x="7091363" y="3157538"/>
          <p14:tracePt t="9212" x="7091363" y="3173413"/>
          <p14:tracePt t="9227" x="7107238" y="3224213"/>
          <p14:tracePt t="9228" x="7107238" y="3240088"/>
          <p14:tracePt t="9231" x="7107238" y="3255963"/>
          <p14:tracePt t="9243" x="7124700" y="3305175"/>
          <p14:tracePt t="9246" x="7124700" y="3322638"/>
          <p14:tracePt t="9250" x="7124700" y="3338513"/>
          <p14:tracePt t="9259" x="7124700" y="3371850"/>
          <p14:tracePt t="9262" x="7124700" y="3387725"/>
          <p14:tracePt t="9278" x="7124700" y="3454400"/>
          <p14:tracePt t="9280" x="7124700" y="3470275"/>
          <p14:tracePt t="9292" x="7140575" y="3503613"/>
          <p14:tracePt t="9294" x="7140575" y="3519488"/>
          <p14:tracePt t="9296" x="7140575" y="3535363"/>
          <p14:tracePt t="9301" x="7140575" y="3552825"/>
          <p14:tracePt t="9309" x="7140575" y="3584575"/>
          <p14:tracePt t="9312" x="7140575" y="3602038"/>
          <p14:tracePt t="9315" x="7140575" y="3617913"/>
          <p14:tracePt t="9326" x="7158038" y="3651250"/>
          <p14:tracePt t="9327" x="7158038" y="3667125"/>
          <p14:tracePt t="9330" x="7173913" y="3684588"/>
          <p14:tracePt t="9342" x="7173913" y="3749675"/>
          <p14:tracePt t="9359" x="7189788" y="3814763"/>
          <p14:tracePt t="9361" x="7207250" y="3832225"/>
          <p14:tracePt t="9364" x="7207250" y="3848100"/>
          <p14:tracePt t="9375" x="7223125" y="3865563"/>
          <p14:tracePt t="9379" x="7223125" y="3881438"/>
          <p14:tracePt t="9392" x="7239000" y="3930650"/>
          <p14:tracePt t="9396" x="7239000" y="3946525"/>
          <p14:tracePt t="9398" x="7256463" y="3946525"/>
          <p14:tracePt t="9409" x="7272338" y="3995738"/>
          <p14:tracePt t="9413" x="7272338" y="4013200"/>
          <p14:tracePt t="9414" x="7288213" y="4013200"/>
          <p14:tracePt t="9415" x="7288213" y="4029075"/>
          <p14:tracePt t="9426" x="7321550" y="4078288"/>
          <p14:tracePt t="9428" x="7339013" y="4095750"/>
          <p14:tracePt t="9430" x="7354888" y="4095750"/>
          <p14:tracePt t="9431" x="7354888" y="4111625"/>
          <p14:tracePt t="9442" x="7404100" y="4160838"/>
          <p14:tracePt t="9444" x="7404100" y="4176713"/>
          <p14:tracePt t="9446" x="7419975" y="4194175"/>
          <p14:tracePt t="9448" x="7437438" y="4194175"/>
          <p14:tracePt t="9458" x="7469188" y="4243388"/>
          <p14:tracePt t="9460" x="7486650" y="4243388"/>
          <p14:tracePt t="9461" x="7486650" y="4259263"/>
          <p14:tracePt t="9463" x="7502525" y="4259263"/>
          <p14:tracePt t="9464" x="7502525" y="4276725"/>
          <p14:tracePt t="9476" x="7551738" y="4325938"/>
          <p14:tracePt t="9477" x="7569200" y="4325938"/>
          <p14:tracePt t="9481" x="7569200" y="4341813"/>
          <p14:tracePt t="9492" x="7600950" y="4375150"/>
          <p14:tracePt t="9493" x="7618413" y="4391025"/>
          <p14:tracePt t="9497" x="7618413" y="4406900"/>
          <p14:tracePt t="9498" x="7634288" y="4406900"/>
          <p14:tracePt t="9510" x="7650163" y="4440238"/>
          <p14:tracePt t="9514" x="7667625" y="4456113"/>
          <p14:tracePt t="9526" x="7700963" y="4506913"/>
          <p14:tracePt t="9529" x="7716838" y="4506913"/>
          <p14:tracePt t="9530" x="7716838" y="4522788"/>
          <p14:tracePt t="9542" x="7750175" y="4556125"/>
          <p14:tracePt t="9546" x="7766050" y="4572000"/>
          <p14:tracePt t="9562" x="7815263" y="4605338"/>
          <p14:tracePt t="9563" x="7831138" y="4605338"/>
          <p14:tracePt t="9565" x="7831138" y="4621213"/>
          <p14:tracePt t="9576" x="7848600" y="4637088"/>
          <p14:tracePt t="9578" x="7864475" y="4654550"/>
          <p14:tracePt t="9581" x="7881938" y="4654550"/>
          <p14:tracePt t="9592" x="7913688" y="4670425"/>
          <p14:tracePt t="9596" x="7931150" y="4670425"/>
          <p14:tracePt t="9599" x="7931150" y="4687888"/>
          <p14:tracePt t="9611" x="7947025" y="4687888"/>
          <p14:tracePt t="9612" x="7962900" y="4703763"/>
          <p14:tracePt t="9625" x="7980363" y="4703763"/>
          <p14:tracePt t="9626" x="7996238" y="4703763"/>
          <p14:tracePt t="9647" x="8012113" y="4703763"/>
          <p14:tracePt t="9659" x="8012113" y="4719638"/>
          <p14:tracePt t="9663" x="8029575" y="4719638"/>
          <p14:tracePt t="9675" x="8029575" y="4737100"/>
          <p14:tracePt t="9681" x="8045450" y="4737100"/>
          <p14:tracePt t="9692" x="8045450" y="4752975"/>
          <p14:tracePt t="9721" x="8062913" y="4752975"/>
          <p14:tracePt t="9752" x="8078788" y="4752975"/>
          <p14:tracePt t="9772" x="8094663" y="4752975"/>
          <p14:tracePt t="9787" x="8112125" y="4752975"/>
          <p14:tracePt t="9796" x="8128000" y="4752975"/>
          <p14:tracePt t="9809" x="8143875" y="4752975"/>
          <p14:tracePt t="9814" x="8161338" y="4752975"/>
          <p14:tracePt t="9825" x="8193088" y="4752975"/>
          <p14:tracePt t="9830" x="8210550" y="4752975"/>
          <p14:tracePt t="9842" x="8226425" y="4752975"/>
          <p14:tracePt t="9844" x="8226425" y="4737100"/>
          <p14:tracePt t="9858" x="8259763" y="4737100"/>
          <p14:tracePt t="9875" x="8275638" y="4737100"/>
          <p14:tracePt t="9893" x="8293100" y="4737100"/>
          <p14:tracePt t="9909" x="8308975" y="4737100"/>
          <p14:tracePt t="9914" x="8324850" y="4737100"/>
          <p14:tracePt t="9942" x="8342313" y="4737100"/>
          <p14:tracePt t="9958" x="8358188" y="4737100"/>
          <p14:tracePt t="10050" x="8374063" y="4737100"/>
          <p14:tracePt t="10233" x="8358188" y="4737100"/>
          <p14:tracePt t="10243" x="8358188" y="4719638"/>
          <p14:tracePt t="10258" x="8342313" y="4719638"/>
          <p14:tracePt t="10363" x="8324850" y="4719638"/>
          <p14:tracePt t="10374" x="8324850" y="4703763"/>
          <p14:tracePt t="10475" x="8308975" y="4703763"/>
          <p14:tracePt t="10483" x="8308975" y="4687888"/>
          <p14:tracePt t="10586" x="8308975" y="4670425"/>
          <p14:tracePt t="10654" x="8293100" y="4670425"/>
          <p14:tracePt t="10667" x="8293100" y="4654550"/>
          <p14:tracePt t="10705" x="8275638" y="4637088"/>
          <p14:tracePt t="10754" x="8275638" y="4621213"/>
          <p14:tracePt t="10766" x="8259763" y="4621213"/>
          <p14:tracePt t="10866" x="8243888" y="4621213"/>
          <p14:tracePt t="10876" x="8243888" y="4605338"/>
          <p14:tracePt t="10887" x="8243888" y="4587875"/>
          <p14:tracePt t="10896" x="8243888" y="4572000"/>
          <p14:tracePt t="10907" x="8243888" y="4556125"/>
          <p14:tracePt t="10915" x="8243888" y="4538663"/>
          <p14:tracePt t="10925" x="8226425" y="4538663"/>
          <p14:tracePt t="10930" x="8226425" y="4522788"/>
          <p14:tracePt t="10941" x="8210550" y="4506913"/>
          <p14:tracePt t="10947" x="8210550" y="4489450"/>
          <p14:tracePt t="10957" x="8210550" y="4473575"/>
          <p14:tracePt t="10974" x="8193088" y="4440238"/>
          <p14:tracePt t="10991" x="8193088" y="4424363"/>
          <p14:tracePt t="10993" x="8193088" y="4406900"/>
          <p14:tracePt t="11007" x="8193088" y="4391025"/>
          <p14:tracePt t="11024" x="8193088" y="4375150"/>
          <p14:tracePt t="11041" x="8177213" y="4375150"/>
          <p14:tracePt t="11065" x="8161338" y="4357688"/>
          <p14:tracePt t="11316" x="8161338" y="4341813"/>
          <p14:tracePt t="11463" x="8177213" y="4341813"/>
          <p14:tracePt t="11472" x="8193088" y="4341813"/>
          <p14:tracePt t="11483" x="8226425" y="4341813"/>
          <p14:tracePt t="11493" x="8275638" y="4341813"/>
          <p14:tracePt t="11496" x="8293100" y="4341813"/>
          <p14:tracePt t="11507" x="8324850" y="4341813"/>
          <p14:tracePt t="11511" x="8342313" y="4341813"/>
          <p14:tracePt t="11513" x="8342313" y="4357688"/>
          <p14:tracePt t="11524" x="8374063" y="4357688"/>
          <p14:tracePt t="11530" x="8391525" y="4357688"/>
          <p14:tracePt t="11676" x="8391525" y="4375150"/>
          <p14:tracePt t="11708" x="8391525" y="4391025"/>
          <p14:tracePt t="11896" x="8407400" y="4391025"/>
          <p14:tracePt t="11905" x="8424863" y="4391025"/>
          <p14:tracePt t="11916" x="8489950" y="4391025"/>
          <p14:tracePt t="11917" x="8505825" y="4391025"/>
          <p14:tracePt t="11926" x="8555038" y="4391025"/>
          <p14:tracePt t="11928" x="8572500" y="4391025"/>
          <p14:tracePt t="11939" x="8621713" y="4391025"/>
          <p14:tracePt t="11956" x="8637588" y="4391025"/>
          <p14:tracePt t="11974" x="8655050" y="4391025"/>
          <p14:tracePt t="11990" x="8670925" y="4391025"/>
          <p14:tracePt t="11994" x="8686800" y="4391025"/>
          <p14:tracePt t="12007" x="8704263" y="4391025"/>
          <p14:tracePt t="12354" x="8704263" y="4375150"/>
          <p14:tracePt t="12369" x="8704263" y="4357688"/>
          <p14:tracePt t="12390" x="8704263" y="4341813"/>
          <p14:tracePt t="12407" x="8686800" y="4341813"/>
          <p14:tracePt t="12428" x="8686800" y="4325938"/>
          <p14:tracePt t="12431" x="8670925" y="4325938"/>
          <p14:tracePt t="12446" x="8670925" y="4308475"/>
          <p14:tracePt t="12456" x="8655050" y="4292600"/>
          <p14:tracePt t="12476" x="8655050" y="4276725"/>
          <p14:tracePt t="12490" x="8655050" y="4259263"/>
          <p14:tracePt t="87546" x="8670925" y="4243388"/>
          <p14:tracePt t="87554" x="8704263" y="4243388"/>
          <p14:tracePt t="87557" x="8720138" y="4243388"/>
          <p14:tracePt t="87566" x="8802688" y="4225925"/>
          <p14:tracePt t="87578" x="8901113" y="4160838"/>
          <p14:tracePt t="87581" x="8916988" y="4144963"/>
          <p14:tracePt t="87582" x="8934450" y="4144963"/>
          <p14:tracePt t="87595" x="8950325" y="4078288"/>
          <p14:tracePt t="87599" x="8950325" y="4062413"/>
          <p14:tracePt t="87612" x="8950325" y="4013200"/>
          <p14:tracePt t="87613" x="8950325" y="3995738"/>
          <p14:tracePt t="87615" x="8934450" y="3995738"/>
          <p14:tracePt t="87615" x="8934450" y="3979863"/>
          <p14:tracePt t="87619" x="8934450" y="3963988"/>
          <p14:tracePt t="87628" x="8916988" y="3881438"/>
          <p14:tracePt t="87629" x="8916988" y="3865563"/>
          <p14:tracePt t="87632" x="8916988" y="3848100"/>
          <p14:tracePt t="87633" x="8916988" y="3832225"/>
          <p14:tracePt t="87645" x="8885238" y="3716338"/>
          <p14:tracePt t="87647" x="8885238" y="3700463"/>
          <p14:tracePt t="87647" x="8885238" y="3684588"/>
          <p14:tracePt t="87649" x="8885238" y="3667125"/>
          <p14:tracePt t="87661" x="8885238" y="3568700"/>
          <p14:tracePt t="87663" x="8885238" y="3552825"/>
          <p14:tracePt t="87663" x="8885238" y="3535363"/>
          <p14:tracePt t="87666" x="8885238" y="3519488"/>
          <p14:tracePt t="87667" x="8885238" y="3503613"/>
          <p14:tracePt t="87669" x="8885238" y="3486150"/>
          <p14:tracePt t="87679" x="8885238" y="3371850"/>
          <p14:tracePt t="87681" x="8885238" y="3354388"/>
          <p14:tracePt t="87682" x="8885238" y="3338513"/>
          <p14:tracePt t="87683" x="8885238" y="3322638"/>
          <p14:tracePt t="87695" x="8934450" y="3190875"/>
          <p14:tracePt t="87696" x="8950325" y="3190875"/>
          <p14:tracePt t="87697" x="8967788" y="3173413"/>
          <p14:tracePt t="87698" x="8967788" y="3157538"/>
          <p14:tracePt t="87699" x="8983663" y="3157538"/>
          <p14:tracePt t="87700" x="8983663" y="3141663"/>
          <p14:tracePt t="87711" x="9097963" y="3043238"/>
          <p14:tracePt t="87712" x="9097963" y="3025775"/>
          <p14:tracePt t="87713" x="9115425" y="3025775"/>
          <p14:tracePt t="87714" x="9148763" y="3009900"/>
          <p14:tracePt t="87716" x="9164638" y="2992438"/>
          <p14:tracePt t="87717" x="9180513" y="2992438"/>
          <p14:tracePt t="87729" x="9378950" y="2862263"/>
          <p14:tracePt t="87730" x="9394825" y="2844800"/>
          <p14:tracePt t="87731" x="9428163" y="2828925"/>
          <p14:tracePt t="87732" x="9444038" y="2813050"/>
          <p14:tracePt t="87733" x="9477375" y="2795588"/>
          <p14:tracePt t="87745" x="9707563" y="2681288"/>
          <p14:tracePt t="87747" x="9740900" y="2663825"/>
          <p14:tracePt t="87748" x="9756775" y="2663825"/>
          <p14:tracePt t="87748" x="9790113" y="2647950"/>
          <p14:tracePt t="87749" x="9805988" y="2647950"/>
          <p14:tracePt t="87750" x="9823450" y="2632075"/>
          <p14:tracePt t="87755" x="9904413" y="2598738"/>
          <p14:tracePt t="87768" x="10167938" y="2482850"/>
          <p14:tracePt t="87772" x="10250488" y="2433638"/>
          <p14:tracePt t="87774" x="10266363" y="2417763"/>
          <p14:tracePt t="87775" x="10299700" y="2417763"/>
          <p14:tracePt t="87776" x="10315575" y="2401888"/>
          <p14:tracePt t="87777" x="10333038" y="2401888"/>
          <p14:tracePt t="87779" x="10382250" y="2384425"/>
          <p14:tracePt t="87789" x="10547350" y="2301875"/>
          <p14:tracePt t="87790" x="10579100" y="2286000"/>
          <p14:tracePt t="87791" x="10596563" y="2286000"/>
          <p14:tracePt t="87792" x="10628313" y="2286000"/>
          <p14:tracePt t="87793" x="10628313" y="2270125"/>
          <p14:tracePt t="87795" x="10645775" y="2270125"/>
          <p14:tracePt t="87796" x="10661650" y="2252663"/>
          <p14:tracePt t="87796" x="10677525" y="2252663"/>
          <p14:tracePt t="87798" x="10710863" y="2236788"/>
          <p14:tracePt t="87808" x="10875963" y="2170113"/>
          <p14:tracePt t="87810" x="10925175" y="2154238"/>
          <p14:tracePt t="87811" x="10941050" y="2154238"/>
          <p14:tracePt t="87811" x="10974388" y="2154238"/>
          <p14:tracePt t="87812" x="10990263" y="2138363"/>
          <p14:tracePt t="87814" x="11023600" y="2120900"/>
          <p14:tracePt t="87816" x="11039475" y="2120900"/>
          <p14:tracePt t="87816" x="11056938" y="2120900"/>
          <p14:tracePt t="87827" x="11271250" y="2055813"/>
          <p14:tracePt t="87828" x="11303000" y="2039938"/>
          <p14:tracePt t="87829" x="11320463" y="2039938"/>
          <p14:tracePt t="87830" x="11352213" y="2039938"/>
          <p14:tracePt t="87831" x="11369675" y="2022475"/>
          <p14:tracePt t="87832" x="11385550" y="2022475"/>
          <p14:tracePt t="87835" x="11418888" y="2022475"/>
          <p14:tracePt t="87844" x="11633200" y="1990725"/>
          <p14:tracePt t="87845" x="11649075" y="1990725"/>
          <p14:tracePt t="87846" x="11664950" y="1990725"/>
          <p14:tracePt t="87847" x="11682413" y="1973263"/>
          <p14:tracePt t="87848" x="11698288" y="1973263"/>
          <p14:tracePt t="87850" x="11731625" y="1973263"/>
          <p14:tracePt t="87850" x="11747500" y="1973263"/>
          <p14:tracePt t="87862" x="11945938" y="1924050"/>
          <p14:tracePt t="87863" x="11961813" y="1924050"/>
          <p14:tracePt t="87864" x="11977688" y="1924050"/>
          <p14:tracePt t="87865" x="11995150" y="1924050"/>
          <p14:tracePt t="87866" x="11995150" y="1908175"/>
          <p14:tracePt t="87877" x="12158663" y="1890713"/>
          <p14:tracePt t="87879" x="12176125" y="1890713"/>
          <p14:tracePt t="88169" x="12142788" y="2335213"/>
          <p14:tracePt t="88170" x="12060238" y="2368550"/>
          <p14:tracePt t="88179" x="11863388" y="2417763"/>
          <p14:tracePt t="88180" x="11830050" y="2433638"/>
          <p14:tracePt t="88180" x="11796713" y="2451100"/>
          <p14:tracePt t="88192" x="11550650" y="2532063"/>
          <p14:tracePt t="88193" x="11533188" y="2549525"/>
          <p14:tracePt t="88194" x="11517313" y="2549525"/>
          <p14:tracePt t="88195" x="11483975" y="2549525"/>
          <p14:tracePt t="88196" x="11468100" y="2565400"/>
          <p14:tracePt t="88197" x="11434763" y="2565400"/>
          <p14:tracePt t="88205" x="11287125" y="2614613"/>
          <p14:tracePt t="88207" x="11271250" y="2614613"/>
          <p14:tracePt t="88207" x="11253788" y="2632075"/>
          <p14:tracePt t="88208" x="11237913" y="2632075"/>
          <p14:tracePt t="88210" x="11222038" y="2647950"/>
          <p14:tracePt t="88211" x="11204575" y="2647950"/>
          <p14:tracePt t="88219" x="11122025" y="2681288"/>
          <p14:tracePt t="88220" x="11090275" y="2681288"/>
          <p14:tracePt t="88221" x="11072813" y="2697163"/>
          <p14:tracePt t="88223" x="11056938" y="2697163"/>
          <p14:tracePt t="88225" x="11039475" y="2713038"/>
          <p14:tracePt t="88225" x="11023600" y="2713038"/>
          <p14:tracePt t="88233" x="10974388" y="2746375"/>
          <p14:tracePt t="88237" x="10941050" y="2762250"/>
          <p14:tracePt t="88242" x="10925175" y="2779713"/>
          <p14:tracePt t="88243" x="10909300" y="2779713"/>
          <p14:tracePt t="88253" x="10891838" y="2795588"/>
          <p14:tracePt t="88255" x="10875963" y="2795588"/>
          <p14:tracePt t="88256" x="10875963" y="2813050"/>
          <p14:tracePt t="88267" x="10858500" y="2844800"/>
          <p14:tracePt t="88270" x="10858500" y="2862263"/>
          <p14:tracePt t="88272" x="10842625" y="2878138"/>
          <p14:tracePt t="88281" x="10842625" y="2911475"/>
          <p14:tracePt t="88283" x="10842625" y="2927350"/>
          <p14:tracePt t="88295" x="10842625" y="3009900"/>
          <p14:tracePt t="88297" x="10842625" y="3025775"/>
          <p14:tracePt t="88298" x="10842625" y="3043238"/>
          <p14:tracePt t="88310" x="10858500" y="3141663"/>
          <p14:tracePt t="88311" x="10858500" y="3157538"/>
          <p14:tracePt t="88317" x="10858500" y="3190875"/>
          <p14:tracePt t="88324" x="10858500" y="3255963"/>
          <p14:tracePt t="88338" x="10858500" y="3403600"/>
          <p14:tracePt t="88339" x="10858500" y="3436938"/>
          <p14:tracePt t="88350" x="10858500" y="3535363"/>
          <p14:tracePt t="88355" x="10842625" y="3602038"/>
          <p14:tracePt t="88363" x="10826750" y="3667125"/>
          <p14:tracePt t="88365" x="10826750" y="3684588"/>
          <p14:tracePt t="88387" x="10826750" y="3865563"/>
          <p14:tracePt t="88390" x="10826750" y="3881438"/>
          <p14:tracePt t="88390" x="10842625" y="3897313"/>
          <p14:tracePt t="88399" x="10875963" y="3979863"/>
          <p14:tracePt t="88410" x="10891838" y="4095750"/>
          <p14:tracePt t="88412" x="10891838" y="4111625"/>
          <p14:tracePt t="88413" x="10909300" y="4111625"/>
          <p14:tracePt t="88414" x="10909300" y="4127500"/>
          <p14:tracePt t="88416" x="10909300" y="4144963"/>
          <p14:tracePt t="88427" x="10941050" y="4225925"/>
          <p14:tracePt t="88428" x="10958513" y="4243388"/>
          <p14:tracePt t="88431" x="10958513" y="4259263"/>
          <p14:tracePt t="88435" x="10974388" y="4276725"/>
          <p14:tracePt t="88444" x="10974388" y="4325938"/>
          <p14:tracePt t="88445" x="10990263" y="4325938"/>
          <p14:tracePt t="88447" x="10990263" y="4341813"/>
          <p14:tracePt t="88460" x="11007725" y="4375150"/>
          <p14:tracePt t="88461" x="11023600" y="4375150"/>
          <p14:tracePt t="88463" x="11023600" y="4391025"/>
          <p14:tracePt t="88478" x="11039475" y="4406900"/>
          <p14:tracePt t="88503" x="11072813" y="4406900"/>
          <p14:tracePt t="88513" x="11122025" y="4406900"/>
          <p14:tracePt t="88516" x="11139488" y="4406900"/>
          <p14:tracePt t="88529" x="11237913" y="4406900"/>
          <p14:tracePt t="88530" x="11253788" y="4406900"/>
          <p14:tracePt t="88531" x="11271250" y="4406900"/>
          <p14:tracePt t="88543" x="11385550" y="4406900"/>
          <p14:tracePt t="88545" x="11403013" y="4406900"/>
          <p14:tracePt t="88546" x="11418888" y="4406900"/>
          <p14:tracePt t="88546" x="11434763" y="4406900"/>
          <p14:tracePt t="88547" x="11452225" y="4406900"/>
          <p14:tracePt t="88549" x="11468100" y="4406900"/>
          <p14:tracePt t="88561" x="11664950" y="4406900"/>
          <p14:tracePt t="88563" x="11682413" y="4406900"/>
          <p14:tracePt t="88564" x="11698288" y="4406900"/>
          <p14:tracePt t="88565" x="11714163" y="4406900"/>
          <p14:tracePt t="88565" x="11731625" y="4406900"/>
          <p14:tracePt t="88566" x="11747500" y="4406900"/>
          <p14:tracePt t="88578" x="11961813" y="4406900"/>
          <p14:tracePt t="88580" x="12011025" y="4406900"/>
          <p14:tracePt t="88582" x="12044363" y="4406900"/>
          <p14:tracePt t="88582" x="12076113" y="4406900"/>
          <p14:tracePt t="88585" x="12093575" y="44069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D6BFB-A622-597A-E411-E9142A57F22A}"/>
              </a:ext>
            </a:extLst>
          </p:cNvPr>
          <p:cNvPicPr/>
          <p:nvPr/>
        </p:nvPicPr>
        <p:blipFill rotWithShape="1">
          <a:blip r:embed="rId3"/>
          <a:srcRect/>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B61D8BEC-E5A3-2878-9FA8-B01BA8A1FDF0}"/>
              </a:ext>
            </a:extLst>
          </p:cNvPr>
          <p:cNvSpPr/>
          <p:nvPr/>
        </p:nvSpPr>
        <p:spPr>
          <a:xfrm>
            <a:off x="1182255" y="495704"/>
            <a:ext cx="3864198" cy="744836"/>
          </a:xfrm>
          <a:prstGeom prst="rect">
            <a:avLst/>
          </a:prstGeom>
        </p:spPr>
        <p:txBody>
          <a:bodyPr vert="horz" lIns="91440" tIns="45720" rIns="91440" bIns="45720" rtlCol="0" anchor="ctr">
            <a:normAutofit/>
          </a:bodyPr>
          <a:lstStyle/>
          <a:p>
            <a:pPr algn="ctr">
              <a:lnSpc>
                <a:spcPct val="90000"/>
              </a:lnSpc>
              <a:spcBef>
                <a:spcPct val="0"/>
              </a:spcBef>
              <a:spcAft>
                <a:spcPts val="800"/>
              </a:spcAft>
            </a:pPr>
            <a:r>
              <a:rPr lang="en-GB" sz="3600" dirty="0">
                <a:solidFill>
                  <a:srgbClr val="004050"/>
                </a:solidFill>
                <a:latin typeface="Montserrat Black" panose="00000A00000000000000" pitchFamily="2" charset="0"/>
                <a:cs typeface="Times New Roman" panose="02020603050405020304" pitchFamily="18" charset="0"/>
              </a:rPr>
              <a:t>Data Analysis</a:t>
            </a:r>
            <a:r>
              <a:rPr lang="en-GB" sz="3600" dirty="0">
                <a:solidFill>
                  <a:schemeClr val="tx1">
                    <a:lumMod val="85000"/>
                    <a:lumOff val="15000"/>
                  </a:schemeClr>
                </a:solidFill>
                <a:effectLst/>
                <a:latin typeface="+mj-lt"/>
                <a:ea typeface="+mj-ea"/>
                <a:cs typeface="+mj-cs"/>
              </a:rPr>
              <a:t> </a:t>
            </a:r>
            <a:endParaRPr lang="en-US" sz="3600" dirty="0">
              <a:solidFill>
                <a:schemeClr val="tx1">
                  <a:lumMod val="85000"/>
                  <a:lumOff val="15000"/>
                </a:schemeClr>
              </a:solidFill>
              <a:effectLst/>
              <a:latin typeface="+mj-lt"/>
              <a:ea typeface="+mj-ea"/>
              <a:cs typeface="+mj-cs"/>
            </a:endParaRPr>
          </a:p>
        </p:txBody>
      </p:sp>
      <p:sp>
        <p:nvSpPr>
          <p:cNvPr id="9" name="Rectangle: Rounded Corners 8">
            <a:extLst>
              <a:ext uri="{FF2B5EF4-FFF2-40B4-BE49-F238E27FC236}">
                <a16:creationId xmlns:a16="http://schemas.microsoft.com/office/drawing/2014/main" id="{BECB0DE9-4F87-FB52-93AE-2227884716C6}"/>
              </a:ext>
            </a:extLst>
          </p:cNvPr>
          <p:cNvSpPr/>
          <p:nvPr/>
        </p:nvSpPr>
        <p:spPr>
          <a:xfrm>
            <a:off x="874059" y="1459984"/>
            <a:ext cx="10805886" cy="5181595"/>
          </a:xfrm>
          <a:prstGeom prst="roundRect">
            <a:avLst>
              <a:gd name="adj" fmla="val 1385"/>
            </a:avLst>
          </a:prstGeom>
          <a:solidFill>
            <a:srgbClr val="FAFCFD">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B1B141-4E4D-15B2-6807-0C1412236821}"/>
              </a:ext>
            </a:extLst>
          </p:cNvPr>
          <p:cNvSpPr txBox="1"/>
          <p:nvPr/>
        </p:nvSpPr>
        <p:spPr>
          <a:xfrm>
            <a:off x="2979054" y="1713598"/>
            <a:ext cx="7915275" cy="407035"/>
          </a:xfrm>
          <a:prstGeom prst="rect">
            <a:avLst/>
          </a:prstGeom>
          <a:noFill/>
        </p:spPr>
        <p:txBody>
          <a:bodyPr wrap="square">
            <a:spAutoFit/>
          </a:bodyPr>
          <a:lstStyle/>
          <a:p>
            <a:pPr>
              <a:lnSpc>
                <a:spcPct val="107000"/>
              </a:lnSpc>
              <a:spcAft>
                <a:spcPts val="800"/>
              </a:spcAft>
            </a:pPr>
            <a:r>
              <a:rPr lang="en-GB" sz="2000" b="1" dirty="0">
                <a:solidFill>
                  <a:srgbClr val="0070C0"/>
                </a:solidFill>
                <a:cs typeface="Calibri" panose="020F0502020204030204" pitchFamily="34" charset="0"/>
              </a:rPr>
              <a:t>In the chart below, we can see the number of orders per department.</a:t>
            </a:r>
          </a:p>
        </p:txBody>
      </p:sp>
      <p:graphicFrame>
        <p:nvGraphicFramePr>
          <p:cNvPr id="2" name="Chart 1">
            <a:extLst>
              <a:ext uri="{FF2B5EF4-FFF2-40B4-BE49-F238E27FC236}">
                <a16:creationId xmlns:a16="http://schemas.microsoft.com/office/drawing/2014/main" id="{E6FB3DAA-8BA1-4F17-FF2D-91997BC2E885}"/>
              </a:ext>
            </a:extLst>
          </p:cNvPr>
          <p:cNvGraphicFramePr>
            <a:graphicFrameLocks/>
          </p:cNvGraphicFramePr>
          <p:nvPr>
            <p:extLst>
              <p:ext uri="{D42A27DB-BD31-4B8C-83A1-F6EECF244321}">
                <p14:modId xmlns:p14="http://schemas.microsoft.com/office/powerpoint/2010/main" val="4147801604"/>
              </p:ext>
            </p:extLst>
          </p:nvPr>
        </p:nvGraphicFramePr>
        <p:xfrm>
          <a:off x="1645442" y="2089150"/>
          <a:ext cx="9333707" cy="42731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37122415"/>
      </p:ext>
    </p:extLst>
  </p:cSld>
  <p:clrMapOvr>
    <a:masterClrMapping/>
  </p:clrMapOvr>
  <mc:AlternateContent xmlns:mc="http://schemas.openxmlformats.org/markup-compatibility/2006" xmlns:p14="http://schemas.microsoft.com/office/powerpoint/2010/main">
    <mc:Choice Requires="p14">
      <p:transition spd="slow" p14:dur="2000" advTm="21855"/>
    </mc:Choice>
    <mc:Fallback xmlns="">
      <p:transition spd="slow" advTm="21855"/>
    </mc:Fallback>
  </mc:AlternateContent>
  <p:extLst>
    <p:ext uri="{3A86A75C-4F4B-4683-9AE1-C65F6400EC91}">
      <p14:laserTraceLst xmlns:p14="http://schemas.microsoft.com/office/powerpoint/2010/main">
        <p14:tracePtLst>
          <p14:tracePt t="8873" x="4097338" y="6824663"/>
          <p14:tracePt t="8889" x="4097338" y="6808788"/>
          <p14:tracePt t="8890" x="4113213" y="6808788"/>
          <p14:tracePt t="8898" x="4113213" y="6792913"/>
          <p14:tracePt t="8907" x="4113213" y="6775450"/>
          <p14:tracePt t="8918" x="4113213" y="6759575"/>
          <p14:tracePt t="8931" x="4129088" y="6742113"/>
          <p14:tracePt t="8942" x="4129088" y="6726238"/>
          <p14:tracePt t="8981" x="4129088" y="6710363"/>
          <p14:tracePt t="8993" x="4129088" y="6692900"/>
          <p14:tracePt t="9003" x="4129088" y="6677025"/>
          <p14:tracePt t="9016" x="4146550" y="6661150"/>
          <p14:tracePt t="9019" x="4146550" y="6643688"/>
          <p14:tracePt t="9027" x="4146550" y="6627813"/>
          <p14:tracePt t="9033" x="4162425" y="6627813"/>
          <p14:tracePt t="9041" x="4162425" y="6611938"/>
          <p14:tracePt t="9048" x="4179888" y="6594475"/>
          <p14:tracePt t="9052" x="4179888" y="6578600"/>
          <p14:tracePt t="9057" x="4179888" y="6562725"/>
          <p14:tracePt t="9060" x="4195763" y="6562725"/>
          <p14:tracePt t="9065" x="4195763" y="6545263"/>
          <p14:tracePt t="9069" x="4195763" y="6529388"/>
          <p14:tracePt t="9081" x="4211638" y="6529388"/>
          <p14:tracePt t="9086" x="4211638" y="6511925"/>
          <p14:tracePt t="9098" x="4211638" y="6496050"/>
          <p14:tracePt t="9107" x="4211638" y="6480175"/>
          <p14:tracePt t="9115" x="4211638" y="6462713"/>
          <p14:tracePt t="9123" x="4211638" y="6446838"/>
          <p14:tracePt t="9143" x="4211638" y="6430963"/>
          <p14:tracePt t="9159" x="4211638" y="6413500"/>
          <p14:tracePt t="9242" x="4211638" y="6397625"/>
          <p14:tracePt t="9252" x="4211638" y="6381750"/>
          <p14:tracePt t="9269" x="4211638" y="6364288"/>
          <p14:tracePt t="10499" x="4195763" y="6364288"/>
          <p14:tracePt t="10520" x="4179888" y="6364288"/>
          <p14:tracePt t="10535" x="4162425" y="6364288"/>
          <p14:tracePt t="10546" x="4146550" y="6364288"/>
          <p14:tracePt t="10566" x="4129088" y="6364288"/>
          <p14:tracePt t="10572" x="4113213" y="6364288"/>
          <p14:tracePt t="10580" x="4097338" y="6364288"/>
          <p14:tracePt t="10585" x="4079875" y="6364288"/>
          <p14:tracePt t="10589" x="4064000" y="6364288"/>
          <p14:tracePt t="10592" x="4048125" y="6364288"/>
          <p14:tracePt t="10600" x="4030663" y="6364288"/>
          <p14:tracePt t="10603" x="4014788" y="6364288"/>
          <p14:tracePt t="10607" x="3998913" y="6364288"/>
          <p14:tracePt t="10613" x="3981450" y="6364288"/>
          <p14:tracePt t="10615" x="3965575" y="6364288"/>
          <p14:tracePt t="10618" x="3948113" y="6364288"/>
          <p14:tracePt t="10628" x="3932238" y="6364288"/>
          <p14:tracePt t="10631" x="3916363" y="6364288"/>
          <p14:tracePt t="10635" x="3898900" y="6364288"/>
          <p14:tracePt t="10641" x="3883025" y="6364288"/>
          <p14:tracePt t="10646" x="3867150" y="6364288"/>
          <p14:tracePt t="10651" x="3849688" y="6364288"/>
          <p14:tracePt t="10661" x="3849688" y="6348413"/>
          <p14:tracePt t="10669" x="3833813" y="6348413"/>
          <p14:tracePt t="10670" x="3817938" y="6348413"/>
          <p14:tracePt t="10683" x="3800475" y="6348413"/>
          <p14:tracePt t="10686" x="3784600" y="6348413"/>
          <p14:tracePt t="10692" x="3767138" y="6348413"/>
          <p14:tracePt t="10700" x="3751263" y="6348413"/>
          <p14:tracePt t="10713" x="3735388" y="6348413"/>
          <p14:tracePt t="10716" x="3717925" y="6330950"/>
          <p14:tracePt t="10721" x="3702050" y="6330950"/>
          <p14:tracePt t="10729" x="3686175" y="6330950"/>
          <p14:tracePt t="10733" x="3668713" y="6330950"/>
          <p14:tracePt t="10746" x="3652838" y="6330950"/>
          <p14:tracePt t="10751" x="3636963" y="6330950"/>
          <p14:tracePt t="10761" x="3619500" y="6330950"/>
          <p14:tracePt t="10774" x="3603625" y="6330950"/>
          <p14:tracePt t="10786" x="3603625" y="6315075"/>
          <p14:tracePt t="10790" x="3586163" y="6315075"/>
          <p14:tracePt t="10800" x="3570288" y="6315075"/>
          <p14:tracePt t="10816" x="3554413" y="6315075"/>
          <p14:tracePt t="10825" x="3536950" y="6315075"/>
          <p14:tracePt t="10833" x="3521075" y="6315075"/>
          <p14:tracePt t="10841" x="3505200" y="6315075"/>
          <p14:tracePt t="10849" x="3487738" y="6315075"/>
          <p14:tracePt t="10857" x="3471863" y="6315075"/>
          <p14:tracePt t="10872" x="3455988" y="6315075"/>
          <p14:tracePt t="10880" x="3438525" y="6315075"/>
          <p14:tracePt t="10889" x="3422650" y="6315075"/>
          <p14:tracePt t="10899" x="3405188" y="6315075"/>
          <p14:tracePt t="10906" x="3405188" y="6330950"/>
          <p14:tracePt t="10913" x="3389313" y="6330950"/>
          <p14:tracePt t="10946" x="3389313" y="6348413"/>
          <p14:tracePt t="10963" x="3389313" y="6364288"/>
          <p14:tracePt t="10980" x="3389313" y="6381750"/>
          <p14:tracePt t="10984" x="3405188" y="6381750"/>
          <p14:tracePt t="10989" x="3422650" y="6381750"/>
          <p14:tracePt t="10996" x="3438525" y="6397625"/>
          <p14:tracePt t="11000" x="3455988" y="6397625"/>
          <p14:tracePt t="11014" x="3471863" y="6397625"/>
          <p14:tracePt t="11015" x="3487738" y="6397625"/>
          <p14:tracePt t="11019" x="3505200" y="6397625"/>
          <p14:tracePt t="11024" x="3521075" y="6397625"/>
          <p14:tracePt t="11030" x="3554413" y="6397625"/>
          <p14:tracePt t="11036" x="3570288" y="6397625"/>
          <p14:tracePt t="11037" x="3586163" y="6397625"/>
          <p14:tracePt t="11039" x="3603625" y="6397625"/>
          <p14:tracePt t="11041" x="3619500" y="6397625"/>
          <p14:tracePt t="11046" x="3652838" y="6397625"/>
          <p14:tracePt t="11049" x="3668713" y="6397625"/>
          <p14:tracePt t="11050" x="3686175" y="6397625"/>
          <p14:tracePt t="11051" x="3702050" y="6397625"/>
          <p14:tracePt t="11053" x="3717925" y="6397625"/>
          <p14:tracePt t="11054" x="3735388" y="6397625"/>
          <p14:tracePt t="11057" x="3751263" y="6397625"/>
          <p14:tracePt t="11058" x="3767138" y="6397625"/>
          <p14:tracePt t="11059" x="3784600" y="6397625"/>
          <p14:tracePt t="11062" x="3817938" y="6397625"/>
          <p14:tracePt t="11063" x="3833813" y="6397625"/>
          <p14:tracePt t="11066" x="3849688" y="6397625"/>
          <p14:tracePt t="11067" x="3867150" y="6397625"/>
          <p14:tracePt t="11068" x="3883025" y="6397625"/>
          <p14:tracePt t="11069" x="3898900" y="6397625"/>
          <p14:tracePt t="11071" x="3916363" y="6397625"/>
          <p14:tracePt t="11072" x="3932238" y="6397625"/>
          <p14:tracePt t="11074" x="3948113" y="6397625"/>
          <p14:tracePt t="11078" x="3965575" y="6397625"/>
          <p14:tracePt t="11080" x="4014788" y="6397625"/>
          <p14:tracePt t="11082" x="4030663" y="6397625"/>
          <p14:tracePt t="11084" x="4048125" y="6397625"/>
          <p14:tracePt t="11085" x="4064000" y="6397625"/>
          <p14:tracePt t="11087" x="4079875" y="6397625"/>
          <p14:tracePt t="11088" x="4097338" y="6397625"/>
          <p14:tracePt t="11090" x="4113213" y="6397625"/>
          <p14:tracePt t="11091" x="4129088" y="6397625"/>
          <p14:tracePt t="11096" x="4146550" y="6397625"/>
          <p14:tracePt t="11097" x="4162425" y="6397625"/>
          <p14:tracePt t="11099" x="4179888" y="6397625"/>
          <p14:tracePt t="11101" x="4195763" y="6397625"/>
          <p14:tracePt t="11103" x="4211638" y="6397625"/>
          <p14:tracePt t="11107" x="4229100" y="6397625"/>
          <p14:tracePt t="11109" x="4244975" y="6397625"/>
          <p14:tracePt t="11113" x="4260850" y="6397625"/>
          <p14:tracePt t="11114" x="4278313" y="6397625"/>
          <p14:tracePt t="11117" x="4294188" y="6397625"/>
          <p14:tracePt t="11119" x="4310063" y="6397625"/>
          <p14:tracePt t="11125" x="4327525" y="6397625"/>
          <p14:tracePt t="11129" x="4343400" y="6397625"/>
          <p14:tracePt t="11131" x="4360863" y="6397625"/>
          <p14:tracePt t="11135" x="4376738" y="6397625"/>
          <p14:tracePt t="11139" x="4392613" y="6397625"/>
          <p14:tracePt t="11146" x="4410075" y="6397625"/>
          <p14:tracePt t="11282" x="4392613" y="6397625"/>
          <p14:tracePt t="11287" x="4376738" y="6397625"/>
          <p14:tracePt t="11292" x="4360863" y="6397625"/>
          <p14:tracePt t="11295" x="4343400" y="6397625"/>
          <p14:tracePt t="11301" x="4327525" y="6397625"/>
          <p14:tracePt t="11313" x="4310063" y="6413500"/>
          <p14:tracePt t="11317" x="4294188" y="6413500"/>
          <p14:tracePt t="11322" x="4278313" y="6413500"/>
          <p14:tracePt t="11329" x="4260850" y="6413500"/>
          <p14:tracePt t="11337" x="4244975" y="6413500"/>
          <p14:tracePt t="11344" x="4229100" y="6413500"/>
          <p14:tracePt t="11355" x="4211638" y="6413500"/>
          <p14:tracePt t="11362" x="4195763" y="6413500"/>
          <p14:tracePt t="11367" x="4179888" y="6413500"/>
          <p14:tracePt t="11374" x="4162425" y="6413500"/>
          <p14:tracePt t="11381" x="4146550" y="6413500"/>
          <p14:tracePt t="11646" x="4146550" y="6430963"/>
          <p14:tracePt t="11653" x="4129088" y="6430963"/>
          <p14:tracePt t="11657" x="4113213" y="6430963"/>
          <p14:tracePt t="11662" x="4097338" y="6430963"/>
          <p14:tracePt t="11664" x="4079875" y="6430963"/>
          <p14:tracePt t="11666" x="4064000" y="6430963"/>
          <p14:tracePt t="11669" x="4048125" y="6430963"/>
          <p14:tracePt t="11674" x="4030663" y="6430963"/>
          <p14:tracePt t="11679" x="3998913" y="6430963"/>
          <p14:tracePt t="11682" x="3981450" y="6430963"/>
          <p14:tracePt t="11683" x="3965575" y="6430963"/>
          <p14:tracePt t="11686" x="3948113" y="6430963"/>
          <p14:tracePt t="11690" x="3932238" y="6430963"/>
          <p14:tracePt t="11695" x="3916363" y="6430963"/>
          <p14:tracePt t="11697" x="3898900" y="6430963"/>
          <p14:tracePt t="11698" x="3883025" y="6430963"/>
          <p14:tracePt t="11701" x="3867150" y="6430963"/>
          <p14:tracePt t="11704" x="3849688" y="6430963"/>
          <p14:tracePt t="11712" x="3833813" y="6430963"/>
          <p14:tracePt t="11715" x="3817938" y="6430963"/>
          <p14:tracePt t="11718" x="3800475" y="6430963"/>
          <p14:tracePt t="11722" x="3784600" y="6430963"/>
          <p14:tracePt t="11729" x="3767138" y="6430963"/>
          <p14:tracePt t="11733" x="3751263" y="6430963"/>
          <p14:tracePt t="11744" x="3735388" y="6430963"/>
          <p14:tracePt t="11748" x="3717925" y="6430963"/>
          <p14:tracePt t="11757" x="3702050" y="6430963"/>
          <p14:tracePt t="11763" x="3702050" y="6446838"/>
          <p14:tracePt t="11774" x="3686175" y="6446838"/>
          <p14:tracePt t="11922" x="3686175" y="6462713"/>
          <p14:tracePt t="11923" x="3702050" y="6462713"/>
          <p14:tracePt t="11928" x="3717925" y="6462713"/>
          <p14:tracePt t="11932" x="3735388" y="6480175"/>
          <p14:tracePt t="11945" x="3751263" y="6480175"/>
          <p14:tracePt t="11950" x="3767138" y="6480175"/>
          <p14:tracePt t="11954" x="3767138" y="6496050"/>
          <p14:tracePt t="11957" x="3784600" y="6496050"/>
          <p14:tracePt t="11965" x="3800475" y="6496050"/>
          <p14:tracePt t="11974" x="3817938" y="6496050"/>
          <p14:tracePt t="11983" x="3833813" y="6496050"/>
          <p14:tracePt t="12007" x="3849688" y="6511925"/>
          <p14:tracePt t="12015" x="3867150" y="6511925"/>
          <p14:tracePt t="12022" x="3883025" y="6511925"/>
          <p14:tracePt t="12029" x="3898900" y="6511925"/>
          <p14:tracePt t="12035" x="3916363" y="6511925"/>
          <p14:tracePt t="12040" x="3932238" y="6511925"/>
          <p14:tracePt t="12052" x="3948113" y="6511925"/>
          <p14:tracePt t="12062" x="3965575" y="6511925"/>
          <p14:tracePt t="12066" x="3981450" y="6511925"/>
          <p14:tracePt t="12073" x="3998913" y="6511925"/>
          <p14:tracePt t="12085" x="4014788" y="6511925"/>
          <p14:tracePt t="12424" x="4030663" y="6511925"/>
          <p14:tracePt t="12443" x="4048125" y="6511925"/>
          <p14:tracePt t="12447" x="4064000" y="6511925"/>
          <p14:tracePt t="12453" x="4079875" y="6511925"/>
          <p14:tracePt t="12461" x="4097338" y="6511925"/>
          <p14:tracePt t="12469" x="4113213" y="6511925"/>
          <p14:tracePt t="12577" x="4097338" y="6511925"/>
          <p14:tracePt t="12580" x="4079875" y="6511925"/>
          <p14:tracePt t="12584" x="4064000" y="6511925"/>
          <p14:tracePt t="12586" x="4048125" y="6511925"/>
          <p14:tracePt t="12592" x="4030663" y="6511925"/>
          <p14:tracePt t="12595" x="3998913" y="6511925"/>
          <p14:tracePt t="12598" x="3981450" y="6511925"/>
          <p14:tracePt t="12600" x="3965575" y="6511925"/>
          <p14:tracePt t="12603" x="3948113" y="6511925"/>
          <p14:tracePt t="12611" x="3932238" y="6511925"/>
          <p14:tracePt t="12613" x="3916363" y="6511925"/>
          <p14:tracePt t="12615" x="3898900" y="6511925"/>
          <p14:tracePt t="12618" x="3883025" y="6511925"/>
          <p14:tracePt t="12622" x="3867150" y="6511925"/>
          <p14:tracePt t="12628" x="3849688" y="6511925"/>
          <p14:tracePt t="12636" x="3833813" y="6511925"/>
          <p14:tracePt t="12645" x="3817938" y="6511925"/>
          <p14:tracePt t="12649" x="3800475" y="6511925"/>
          <p14:tracePt t="12662" x="3784600" y="6511925"/>
          <p14:tracePt t="12778" x="3800475" y="6511925"/>
          <p14:tracePt t="12782" x="3817938" y="6511925"/>
          <p14:tracePt t="12785" x="3833813" y="6511925"/>
          <p14:tracePt t="12794" x="3849688" y="6511925"/>
          <p14:tracePt t="12795" x="3867150" y="6511925"/>
          <p14:tracePt t="12798" x="3883025" y="6511925"/>
          <p14:tracePt t="12801" x="3898900" y="6511925"/>
          <p14:tracePt t="12804" x="3916363" y="6511925"/>
          <p14:tracePt t="12807" x="3932238" y="6511925"/>
          <p14:tracePt t="12815" x="3948113" y="6511925"/>
          <p14:tracePt t="12818" x="3965575" y="6511925"/>
          <p14:tracePt t="12822" x="3981450" y="6511925"/>
          <p14:tracePt t="12828" x="3998913" y="6511925"/>
          <p14:tracePt t="12831" x="4014788" y="6511925"/>
          <p14:tracePt t="12836" x="4030663" y="6511925"/>
          <p14:tracePt t="12849" x="4048125" y="6511925"/>
          <p14:tracePt t="12856" x="4064000" y="6511925"/>
          <p14:tracePt t="12866" x="4079875" y="6511925"/>
          <p14:tracePt t="12972" x="4064000" y="6511925"/>
          <p14:tracePt t="12976" x="4048125" y="6511925"/>
          <p14:tracePt t="12981" x="4030663" y="6511925"/>
          <p14:tracePt t="12983" x="4014788" y="6511925"/>
          <p14:tracePt t="12986" x="3998913" y="6511925"/>
          <p14:tracePt t="12989" x="3981450" y="6511925"/>
          <p14:tracePt t="12995" x="3965575" y="6511925"/>
          <p14:tracePt t="12997" x="3948113" y="6511925"/>
          <p14:tracePt t="13002" x="3932238" y="6511925"/>
          <p14:tracePt t="13005" x="3916363" y="6511925"/>
          <p14:tracePt t="13012" x="3898900" y="6511925"/>
          <p14:tracePt t="13013" x="3883025" y="6511925"/>
          <p14:tracePt t="13017" x="3867150" y="6511925"/>
          <p14:tracePt t="13021" x="3849688" y="6511925"/>
          <p14:tracePt t="13033" x="3833813" y="6511925"/>
          <p14:tracePt t="13040" x="3817938" y="6511925"/>
          <p14:tracePt t="13126" x="3833813" y="6511925"/>
          <p14:tracePt t="13134" x="3849688" y="6511925"/>
          <p14:tracePt t="13139" x="3867150" y="6511925"/>
          <p14:tracePt t="13145" x="3883025" y="6511925"/>
          <p14:tracePt t="13146" x="3898900" y="6511925"/>
          <p14:tracePt t="13151" x="3916363" y="6511925"/>
          <p14:tracePt t="13159" x="3932238" y="6511925"/>
          <p14:tracePt t="13884" x="3932238" y="6529388"/>
          <p14:tracePt t="13923" x="3932238" y="6545263"/>
          <p14:tracePt t="13951" x="3916363" y="6545263"/>
          <p14:tracePt t="14448" x="3932238" y="6545263"/>
          <p14:tracePt t="14453" x="3948113" y="6545263"/>
          <p14:tracePt t="14455" x="3965575" y="6545263"/>
          <p14:tracePt t="14461" x="3998913" y="6545263"/>
          <p14:tracePt t="14463" x="4014788" y="6545263"/>
          <p14:tracePt t="14465" x="4030663" y="6545263"/>
          <p14:tracePt t="14470" x="4048125" y="6545263"/>
          <p14:tracePt t="14472" x="4064000" y="6545263"/>
          <p14:tracePt t="14476" x="4079875" y="6545263"/>
          <p14:tracePt t="14479" x="4097338" y="6529388"/>
          <p14:tracePt t="14481" x="4113213" y="6529388"/>
          <p14:tracePt t="14484" x="4129088" y="6529388"/>
          <p14:tracePt t="14494" x="4146550" y="6529388"/>
          <p14:tracePt t="14497" x="4162425" y="6529388"/>
          <p14:tracePt t="14502" x="4179888" y="6529388"/>
          <p14:tracePt t="14510" x="4195763" y="6529388"/>
          <p14:tracePt t="14513" x="4211638" y="6529388"/>
          <p14:tracePt t="14524" x="4229100" y="6529388"/>
          <p14:tracePt t="14527" x="4244975" y="6529388"/>
          <p14:tracePt t="14532" x="4260850" y="6529388"/>
          <p14:tracePt t="14537" x="4278313" y="6529388"/>
          <p14:tracePt t="14544" x="4294188" y="6529388"/>
          <p14:tracePt t="15552" x="4310063" y="6529388"/>
          <p14:tracePt t="15877" x="4327525" y="6529388"/>
          <p14:tracePt t="15880" x="4327525" y="6511925"/>
          <p14:tracePt t="15886" x="4343400" y="6511925"/>
          <p14:tracePt t="15892" x="4360863" y="6496050"/>
          <p14:tracePt t="15896" x="4376738" y="6496050"/>
          <p14:tracePt t="15901" x="4392613" y="6496050"/>
          <p14:tracePt t="15904" x="4392613" y="6480175"/>
          <p14:tracePt t="15907" x="4410075" y="6480175"/>
          <p14:tracePt t="15913" x="4425950" y="6480175"/>
          <p14:tracePt t="15917" x="4441825" y="6480175"/>
          <p14:tracePt t="15922" x="4459288" y="6462713"/>
          <p14:tracePt t="15926" x="4475163" y="6462713"/>
          <p14:tracePt t="15928" x="4491038" y="6462713"/>
          <p14:tracePt t="15932" x="4508500" y="6462713"/>
          <p14:tracePt t="15943" x="4524375" y="6446838"/>
          <p14:tracePt t="15944" x="4541838" y="6446838"/>
          <p14:tracePt t="15948" x="4557713" y="6446838"/>
          <p14:tracePt t="15953" x="4573588" y="6446838"/>
          <p14:tracePt t="15958" x="4591050" y="6446838"/>
          <p14:tracePt t="15963" x="4606925" y="6446838"/>
          <p14:tracePt t="16033" x="4622800" y="6446838"/>
          <p14:tracePt t="16047" x="4640263" y="6446838"/>
          <p14:tracePt t="16053" x="4656138" y="6446838"/>
          <p14:tracePt t="16059" x="4672013" y="6446838"/>
          <p14:tracePt t="16063" x="4689475" y="6446838"/>
          <p14:tracePt t="16069" x="4705350" y="6446838"/>
          <p14:tracePt t="16078" x="4722813" y="6446838"/>
          <p14:tracePt t="16084" x="4738688" y="6446838"/>
          <p14:tracePt t="16092" x="4754563" y="6446838"/>
          <p14:tracePt t="16103" x="4772025" y="6446838"/>
          <p14:tracePt t="16376" x="4754563" y="6446838"/>
          <p14:tracePt t="16379" x="4738688" y="6446838"/>
          <p14:tracePt t="16382" x="4738688" y="6430963"/>
          <p14:tracePt t="16384" x="4722813" y="6430963"/>
          <p14:tracePt t="16392" x="4705350" y="6430963"/>
          <p14:tracePt t="16393" x="4705350" y="6413500"/>
          <p14:tracePt t="16396" x="4689475" y="6413500"/>
          <p14:tracePt t="16399" x="4672013" y="6413500"/>
          <p14:tracePt t="16403" x="4656138" y="6413500"/>
          <p14:tracePt t="16409" x="4640263" y="6413500"/>
          <p14:tracePt t="16411" x="4622800" y="6413500"/>
          <p14:tracePt t="16419" x="4606925" y="6413500"/>
          <p14:tracePt t="16425" x="4591050" y="6413500"/>
          <p14:tracePt t="16427" x="4573588" y="6413500"/>
          <p14:tracePt t="16430" x="4557713" y="6413500"/>
          <p14:tracePt t="16436" x="4541838" y="6413500"/>
          <p14:tracePt t="16442" x="4524375" y="6413500"/>
          <p14:tracePt t="16447" x="4508500" y="6413500"/>
          <p14:tracePt t="16452" x="4491038" y="6413500"/>
          <p14:tracePt t="16460" x="4475163" y="6430963"/>
          <p14:tracePt t="16464" x="4459288" y="6430963"/>
          <p14:tracePt t="16472" x="4441825" y="6430963"/>
          <p14:tracePt t="16481" x="4441825" y="6446838"/>
          <p14:tracePt t="16485" x="4425950" y="6446838"/>
          <p14:tracePt t="16500" x="4425950" y="6462713"/>
          <p14:tracePt t="16791" x="4441825" y="6462713"/>
          <p14:tracePt t="16810" x="4459288" y="6462713"/>
          <p14:tracePt t="16923" x="4459288" y="6446838"/>
          <p14:tracePt t="16937" x="4475163" y="6446838"/>
          <p14:tracePt t="16949" x="4475163" y="6430963"/>
          <p14:tracePt t="16956" x="4491038" y="6430963"/>
          <p14:tracePt t="17116" x="4508500" y="6430963"/>
          <p14:tracePt t="17119" x="4508500" y="6413500"/>
          <p14:tracePt t="17142" x="4508500" y="6397625"/>
          <p14:tracePt t="17162" x="4524375" y="6397625"/>
          <p14:tracePt t="17178" x="4524375" y="6381750"/>
          <p14:tracePt t="17201" x="4541838" y="6381750"/>
          <p14:tracePt t="17211" x="4541838" y="6364288"/>
          <p14:tracePt t="17224" x="4557713" y="6364288"/>
          <p14:tracePt t="17239" x="4573588" y="6364288"/>
          <p14:tracePt t="17241" x="4573588" y="6348413"/>
          <p14:tracePt t="17337" x="4591050" y="6348413"/>
          <p14:tracePt t="17344" x="4606925" y="6348413"/>
          <p14:tracePt t="17353" x="4622800" y="6348413"/>
          <p14:tracePt t="17358" x="4640263" y="6330950"/>
          <p14:tracePt t="17361" x="4656138" y="6330950"/>
          <p14:tracePt t="17362" x="4656138" y="6315075"/>
          <p14:tracePt t="17366" x="4672013" y="6315075"/>
          <p14:tracePt t="17370" x="4672013" y="6299200"/>
          <p14:tracePt t="17374" x="4689475" y="6299200"/>
          <p14:tracePt t="17378" x="4705350" y="6299200"/>
          <p14:tracePt t="17379" x="4705350" y="6281738"/>
          <p14:tracePt t="17396" x="4705350" y="6265863"/>
          <p14:tracePt t="17440" x="4722813" y="6265863"/>
          <p14:tracePt t="17447" x="4738688" y="6265863"/>
          <p14:tracePt t="17454" x="4754563" y="6265863"/>
          <p14:tracePt t="17457" x="4772025" y="6265863"/>
          <p14:tracePt t="17462" x="4787900" y="6265863"/>
          <p14:tracePt t="17474" x="4803775" y="6265863"/>
          <p14:tracePt t="17479" x="4821238" y="6265863"/>
          <p14:tracePt t="17491" x="4837113" y="6265863"/>
          <p14:tracePt t="17493" x="4837113" y="6249988"/>
          <p14:tracePt t="17499" x="4852988" y="6249988"/>
          <p14:tracePt t="17513" x="4870450" y="6249988"/>
          <p14:tracePt t="17525" x="4870450" y="6232525"/>
          <p14:tracePt t="17527" x="4886325" y="6232525"/>
          <p14:tracePt t="17533" x="4886325" y="6216650"/>
          <p14:tracePt t="17541" x="4886325" y="6200775"/>
          <p14:tracePt t="17544" x="4886325" y="6183313"/>
          <p14:tracePt t="17548" x="4886325" y="6167438"/>
          <p14:tracePt t="17552" x="4886325" y="6151563"/>
          <p14:tracePt t="17560" x="4886325" y="6134100"/>
          <p14:tracePt t="17563" x="4886325" y="6118225"/>
          <p14:tracePt t="17566" x="4886325" y="6100763"/>
          <p14:tracePt t="17569" x="4886325" y="6084888"/>
          <p14:tracePt t="17574" x="4886325" y="6069013"/>
          <p14:tracePt t="17575" x="4886325" y="6051550"/>
          <p14:tracePt t="17580" x="4886325" y="6035675"/>
          <p14:tracePt t="17582" x="4886325" y="6019800"/>
          <p14:tracePt t="17585" x="4886325" y="6002338"/>
          <p14:tracePt t="17587" x="4886325" y="5986463"/>
          <p14:tracePt t="17591" x="4886325" y="5953125"/>
          <p14:tracePt t="17595" x="4886325" y="5937250"/>
          <p14:tracePt t="17598" x="4886325" y="5919788"/>
          <p14:tracePt t="17600" x="4886325" y="5903913"/>
          <p14:tracePt t="17603" x="4870450" y="5888038"/>
          <p14:tracePt t="17607" x="4870450" y="5870575"/>
          <p14:tracePt t="17610" x="4852988" y="5854700"/>
          <p14:tracePt t="17611" x="4852988" y="5838825"/>
          <p14:tracePt t="17613" x="4852988" y="5821363"/>
          <p14:tracePt t="17616" x="4837113" y="5805488"/>
          <p14:tracePt t="17618" x="4837113" y="5789613"/>
          <p14:tracePt t="17625" x="4821238" y="5772150"/>
          <p14:tracePt t="17627" x="4803775" y="5756275"/>
          <p14:tracePt t="17628" x="4803775" y="5740400"/>
          <p14:tracePt t="17631" x="4803775" y="5722938"/>
          <p14:tracePt t="17635" x="4803775" y="5707063"/>
          <p14:tracePt t="17645" x="4772025" y="5673725"/>
          <p14:tracePt t="17648" x="4772025" y="5657850"/>
          <p14:tracePt t="17649" x="4754563" y="5657850"/>
          <p14:tracePt t="17651" x="4754563" y="5640388"/>
          <p14:tracePt t="17653" x="4738688" y="5640388"/>
          <p14:tracePt t="17657" x="4738688" y="5624513"/>
          <p14:tracePt t="17660" x="4722813" y="5624513"/>
          <p14:tracePt t="17662" x="4722813" y="5608638"/>
          <p14:tracePt t="17665" x="4722813" y="5591175"/>
          <p14:tracePt t="17670" x="4705350" y="5591175"/>
          <p14:tracePt t="17674" x="4705350" y="5575300"/>
          <p14:tracePt t="17675" x="4689475" y="5575300"/>
          <p14:tracePt t="17680" x="4672013" y="5575300"/>
          <p14:tracePt t="17686" x="4656138" y="5575300"/>
          <p14:tracePt t="17691" x="4656138" y="5559425"/>
          <p14:tracePt t="17694" x="4640263" y="5559425"/>
          <p14:tracePt t="17703" x="4622800" y="5559425"/>
          <p14:tracePt t="17724" x="4606925" y="5559425"/>
          <p14:tracePt t="17728" x="4591050" y="5559425"/>
          <p14:tracePt t="17732" x="4573588" y="5559425"/>
          <p14:tracePt t="17736" x="4573588" y="5575300"/>
          <p14:tracePt t="17741" x="4541838" y="5591175"/>
          <p14:tracePt t="17742" x="4541838" y="5608638"/>
          <p14:tracePt t="17744" x="4524375" y="5608638"/>
          <p14:tracePt t="17745" x="4524375" y="5624513"/>
          <p14:tracePt t="17749" x="4524375" y="5640388"/>
          <p14:tracePt t="17752" x="4508500" y="5640388"/>
          <p14:tracePt t="17753" x="4508500" y="5657850"/>
          <p14:tracePt t="17758" x="4475163" y="5673725"/>
          <p14:tracePt t="17762" x="4459288" y="5689600"/>
          <p14:tracePt t="17764" x="4459288" y="5707063"/>
          <p14:tracePt t="17766" x="4441825" y="5707063"/>
          <p14:tracePt t="17768" x="4441825" y="5722938"/>
          <p14:tracePt t="17774" x="4425950" y="5740400"/>
          <p14:tracePt t="17775" x="4425950" y="5756275"/>
          <p14:tracePt t="17782" x="4410075" y="5772150"/>
          <p14:tracePt t="17785" x="4410075" y="5789613"/>
          <p14:tracePt t="17790" x="4392613" y="5805488"/>
          <p14:tracePt t="17794" x="4392613" y="5821363"/>
          <p14:tracePt t="17796" x="4376738" y="5821363"/>
          <p14:tracePt t="17797" x="4376738" y="5838825"/>
          <p14:tracePt t="17801" x="4376738" y="5854700"/>
          <p14:tracePt t="17808" x="4360863" y="5854700"/>
          <p14:tracePt t="17810" x="4360863" y="5870575"/>
          <p14:tracePt t="17815" x="4360863" y="5888038"/>
          <p14:tracePt t="17824" x="4343400" y="5903913"/>
          <p14:tracePt t="17828" x="4343400" y="5919788"/>
          <p14:tracePt t="17833" x="4343400" y="5937250"/>
          <p14:tracePt t="17847" x="4343400" y="5953125"/>
          <p14:tracePt t="17852" x="4343400" y="5970588"/>
          <p14:tracePt t="17860" x="4343400" y="5986463"/>
          <p14:tracePt t="17865" x="4343400" y="6002338"/>
          <p14:tracePt t="17868" x="4360863" y="6002338"/>
          <p14:tracePt t="17874" x="4360863" y="6019800"/>
          <p14:tracePt t="17877" x="4360863" y="6035675"/>
          <p14:tracePt t="17880" x="4376738" y="6035675"/>
          <p14:tracePt t="17896" x="4392613" y="6069013"/>
          <p14:tracePt t="17900" x="4410075" y="6084888"/>
          <p14:tracePt t="17908" x="4410075" y="6100763"/>
          <p14:tracePt t="17911" x="4425950" y="6118225"/>
          <p14:tracePt t="17914" x="4441825" y="6134100"/>
          <p14:tracePt t="17919" x="4459288" y="6134100"/>
          <p14:tracePt t="17924" x="4475163" y="6151563"/>
          <p14:tracePt t="17926" x="4491038" y="6151563"/>
          <p14:tracePt t="17928" x="4508500" y="6167438"/>
          <p14:tracePt t="17934" x="4508500" y="6183313"/>
          <p14:tracePt t="17936" x="4524375" y="6183313"/>
          <p14:tracePt t="17941" x="4557713" y="6200775"/>
          <p14:tracePt t="17943" x="4557713" y="6216650"/>
          <p14:tracePt t="17946" x="4573588" y="6232525"/>
          <p14:tracePt t="17948" x="4591050" y="6232525"/>
          <p14:tracePt t="17951" x="4606925" y="6232525"/>
          <p14:tracePt t="17957" x="4606925" y="6249988"/>
          <p14:tracePt t="17959" x="4622800" y="6249988"/>
          <p14:tracePt t="17961" x="4640263" y="6249988"/>
          <p14:tracePt t="17962" x="4640263" y="6265863"/>
          <p14:tracePt t="17964" x="4656138" y="6265863"/>
          <p14:tracePt t="17967" x="4672013" y="6265863"/>
          <p14:tracePt t="17968" x="4672013" y="6281738"/>
          <p14:tracePt t="17970" x="4689475" y="6281738"/>
          <p14:tracePt t="17973" x="4705350" y="6281738"/>
          <p14:tracePt t="17977" x="4705350" y="6299200"/>
          <p14:tracePt t="17980" x="4722813" y="6299200"/>
          <p14:tracePt t="17984" x="4738688" y="6299200"/>
          <p14:tracePt t="17991" x="4754563" y="6299200"/>
          <p14:tracePt t="17994" x="4772025" y="6299200"/>
          <p14:tracePt t="18001" x="4787900" y="6299200"/>
          <p14:tracePt t="18023" x="4803775" y="6299200"/>
          <p14:tracePt t="18046" x="4821238" y="6299200"/>
          <p14:tracePt t="18066" x="4837113" y="6299200"/>
          <p14:tracePt t="18067" x="4837113" y="6281738"/>
          <p14:tracePt t="18076" x="4837113" y="6265863"/>
          <p14:tracePt t="18079" x="4852988" y="6265863"/>
          <p14:tracePt t="18086" x="4852988" y="6249988"/>
          <p14:tracePt t="18094" x="4870450" y="6249988"/>
          <p14:tracePt t="18101" x="4870450" y="6232525"/>
          <p14:tracePt t="18107" x="4870450" y="6216650"/>
          <p14:tracePt t="18108" x="4886325" y="6216650"/>
          <p14:tracePt t="18110" x="4886325" y="6200775"/>
          <p14:tracePt t="18113" x="4886325" y="6183313"/>
          <p14:tracePt t="18117" x="4886325" y="6167438"/>
          <p14:tracePt t="18122" x="4886325" y="6151563"/>
          <p14:tracePt t="18126" x="4886325" y="6134100"/>
          <p14:tracePt t="18129" x="4886325" y="6118225"/>
          <p14:tracePt t="18132" x="4886325" y="6100763"/>
          <p14:tracePt t="18135" x="4886325" y="6084888"/>
          <p14:tracePt t="18140" x="4886325" y="6069013"/>
          <p14:tracePt t="18142" x="4886325" y="6051550"/>
          <p14:tracePt t="18146" x="4886325" y="6035675"/>
          <p14:tracePt t="18149" x="4886325" y="6019800"/>
          <p14:tracePt t="18152" x="4886325" y="6002338"/>
          <p14:tracePt t="18153" x="4870450" y="6002338"/>
          <p14:tracePt t="18157" x="4870450" y="5970588"/>
          <p14:tracePt t="18159" x="4852988" y="5970588"/>
          <p14:tracePt t="18160" x="4852988" y="5953125"/>
          <p14:tracePt t="18162" x="4837113" y="5953125"/>
          <p14:tracePt t="18165" x="4821238" y="5953125"/>
          <p14:tracePt t="18166" x="4821238" y="5937250"/>
          <p14:tracePt t="18169" x="4803775" y="5919788"/>
          <p14:tracePt t="18174" x="4787900" y="5888038"/>
          <p14:tracePt t="18175" x="4772025" y="5888038"/>
          <p14:tracePt t="18177" x="4772025" y="5870575"/>
          <p14:tracePt t="18178" x="4754563" y="5870575"/>
          <p14:tracePt t="18181" x="4722813" y="5854700"/>
          <p14:tracePt t="18184" x="4722813" y="5838825"/>
          <p14:tracePt t="18185" x="4705350" y="5838825"/>
          <p14:tracePt t="18190" x="4656138" y="5805488"/>
          <p14:tracePt t="18192" x="4640263" y="5789613"/>
          <p14:tracePt t="18194" x="4622800" y="5789613"/>
          <p14:tracePt t="18195" x="4622800" y="5772150"/>
          <p14:tracePt t="18196" x="4606925" y="5772150"/>
          <p14:tracePt t="18197" x="4591050" y="5772150"/>
          <p14:tracePt t="18199" x="4573588" y="5772150"/>
          <p14:tracePt t="18200" x="4557713" y="5772150"/>
          <p14:tracePt t="18201" x="4541838" y="5772150"/>
          <p14:tracePt t="18203" x="4524375" y="5756275"/>
          <p14:tracePt t="18207" x="4508500" y="5756275"/>
          <p14:tracePt t="18208" x="4491038" y="5756275"/>
          <p14:tracePt t="18209" x="4475163" y="5740400"/>
          <p14:tracePt t="18210" x="4459288" y="5740400"/>
          <p14:tracePt t="18211" x="4441825" y="5740400"/>
          <p14:tracePt t="18212" x="4425950" y="5740400"/>
          <p14:tracePt t="18215" x="4410075" y="5740400"/>
          <p14:tracePt t="18216" x="4410075" y="5722938"/>
          <p14:tracePt t="18217" x="4392613" y="5722938"/>
          <p14:tracePt t="18218" x="4376738" y="5722938"/>
          <p14:tracePt t="18220" x="4360863" y="5722938"/>
          <p14:tracePt t="18223" x="4327525" y="5722938"/>
          <p14:tracePt t="18227" x="4310063" y="5722938"/>
          <p14:tracePt t="18229" x="4294188" y="5722938"/>
          <p14:tracePt t="18231" x="4278313" y="5722938"/>
          <p14:tracePt t="18233" x="4260850" y="5722938"/>
          <p14:tracePt t="18235" x="4244975" y="5722938"/>
          <p14:tracePt t="18240" x="4229100" y="5722938"/>
          <p14:tracePt t="18242" x="4211638" y="5722938"/>
          <p14:tracePt t="18244" x="4195763" y="5722938"/>
          <p14:tracePt t="18246" x="4179888" y="5722938"/>
          <p14:tracePt t="18248" x="4179888" y="5740400"/>
          <p14:tracePt t="18249" x="4162425" y="5740400"/>
          <p14:tracePt t="18252" x="4146550" y="5740400"/>
          <p14:tracePt t="18257" x="4146550" y="5756275"/>
          <p14:tracePt t="18260" x="4129088" y="5756275"/>
          <p14:tracePt t="18264" x="4129088" y="5772150"/>
          <p14:tracePt t="18265" x="4113213" y="5772150"/>
          <p14:tracePt t="18269" x="4113213" y="5789613"/>
          <p14:tracePt t="18271" x="4097338" y="5789613"/>
          <p14:tracePt t="18274" x="4097338" y="5805488"/>
          <p14:tracePt t="18278" x="4097338" y="5821363"/>
          <p14:tracePt t="18278" x="4079875" y="5821363"/>
          <p14:tracePt t="18280" x="4079875" y="5838825"/>
          <p14:tracePt t="18284" x="4079875" y="5854700"/>
          <p14:tracePt t="18290" x="4064000" y="5870575"/>
          <p14:tracePt t="18294" x="4064000" y="5888038"/>
          <p14:tracePt t="18296" x="4064000" y="5903913"/>
          <p14:tracePt t="18300" x="4064000" y="5919788"/>
          <p14:tracePt t="18303" x="4064000" y="5937250"/>
          <p14:tracePt t="18310" x="4064000" y="5953125"/>
          <p14:tracePt t="18313" x="4064000" y="5970588"/>
          <p14:tracePt t="18316" x="4064000" y="5986463"/>
          <p14:tracePt t="18319" x="4064000" y="6002338"/>
          <p14:tracePt t="18328" x="4097338" y="6035675"/>
          <p14:tracePt t="18331" x="4113213" y="6035675"/>
          <p14:tracePt t="18332" x="4113213" y="6051550"/>
          <p14:tracePt t="18335" x="4129088" y="6069013"/>
          <p14:tracePt t="18340" x="4129088" y="6084888"/>
          <p14:tracePt t="18341" x="4146550" y="6100763"/>
          <p14:tracePt t="18344" x="4162425" y="6118225"/>
          <p14:tracePt t="18346" x="4179888" y="6118225"/>
          <p14:tracePt t="18347" x="4179888" y="6134100"/>
          <p14:tracePt t="18349" x="4195763" y="6134100"/>
          <p14:tracePt t="18351" x="4211638" y="6134100"/>
          <p14:tracePt t="18353" x="4211638" y="6151563"/>
          <p14:tracePt t="18357" x="4229100" y="6167438"/>
          <p14:tracePt t="18357" x="4244975" y="6167438"/>
          <p14:tracePt t="18360" x="4244975" y="6183313"/>
          <p14:tracePt t="18360" x="4260850" y="6183313"/>
          <p14:tracePt t="18362" x="4278313" y="6183313"/>
          <p14:tracePt t="18363" x="4278313" y="6200775"/>
          <p14:tracePt t="18364" x="4294188" y="6200775"/>
          <p14:tracePt t="18366" x="4310063" y="6200775"/>
          <p14:tracePt t="18367" x="4310063" y="6216650"/>
          <p14:tracePt t="18371" x="4327525" y="6216650"/>
          <p14:tracePt t="18374" x="4360863" y="6232525"/>
          <p14:tracePt t="18376" x="4376738" y="6232525"/>
          <p14:tracePt t="18378" x="4392613" y="6232525"/>
          <p14:tracePt t="18381" x="4410075" y="6232525"/>
          <p14:tracePt t="18383" x="4410075" y="6249988"/>
          <p14:tracePt t="18385" x="4425950" y="6249988"/>
          <p14:tracePt t="18390" x="4441825" y="6249988"/>
          <p14:tracePt t="18391" x="4459288" y="6249988"/>
          <p14:tracePt t="18394" x="4475163" y="6249988"/>
          <p14:tracePt t="18407" x="4508500" y="6249988"/>
          <p14:tracePt t="18409" x="4524375" y="6249988"/>
          <p14:tracePt t="18417" x="4541838" y="6249988"/>
          <p14:tracePt t="18434" x="4557713" y="6249988"/>
          <p14:tracePt t="18450" x="4573588" y="6249988"/>
          <p14:tracePt t="18459" x="4591050" y="6249988"/>
          <p14:tracePt t="18460" x="4591050" y="6232525"/>
          <p14:tracePt t="18465" x="4591050" y="6216650"/>
          <p14:tracePt t="18466" x="4606925" y="6216650"/>
          <p14:tracePt t="18473" x="4606925" y="6200775"/>
          <p14:tracePt t="18474" x="4606925" y="6183313"/>
          <p14:tracePt t="18477" x="4606925" y="6167438"/>
          <p14:tracePt t="18478" x="4622800" y="6167438"/>
          <p14:tracePt t="18481" x="4622800" y="6151563"/>
          <p14:tracePt t="18483" x="4640263" y="6151563"/>
          <p14:tracePt t="18491" x="4672013" y="6118225"/>
          <p14:tracePt t="18494" x="4689475" y="6100763"/>
          <p14:tracePt t="18496" x="4689475" y="6084888"/>
          <p14:tracePt t="18497" x="4705350" y="6084888"/>
          <p14:tracePt t="18499" x="4705350" y="6069013"/>
          <p14:tracePt t="18509" x="4722813" y="6051550"/>
          <p14:tracePt t="18513" x="4772025" y="6035675"/>
          <p14:tracePt t="18515" x="4787900" y="6035675"/>
          <p14:tracePt t="18517" x="4787900" y="6019800"/>
          <p14:tracePt t="18519" x="4803775" y="6019800"/>
          <p14:tracePt t="18525" x="4821238" y="6002338"/>
          <p14:tracePt t="18527" x="4837113" y="6002338"/>
          <p14:tracePt t="18530" x="4852988" y="6002338"/>
          <p14:tracePt t="18534" x="4852988" y="5986463"/>
          <p14:tracePt t="18540" x="4870450" y="5986463"/>
          <p14:tracePt t="18599" x="4870450" y="5970588"/>
          <p14:tracePt t="18602" x="4886325" y="5970588"/>
          <p14:tracePt t="18609" x="4886325" y="5953125"/>
          <p14:tracePt t="18693" x="4903788" y="5937250"/>
          <p14:tracePt t="18771" x="4886325" y="5937250"/>
          <p14:tracePt t="18773" x="4870450" y="5937250"/>
          <p14:tracePt t="18776" x="4852988" y="5937250"/>
          <p14:tracePt t="18778" x="4837113" y="5937250"/>
          <p14:tracePt t="18779" x="4821238" y="5937250"/>
          <p14:tracePt t="18781" x="4803775" y="5937250"/>
          <p14:tracePt t="18785" x="4787900" y="5937250"/>
          <p14:tracePt t="18786" x="4772025" y="5937250"/>
          <p14:tracePt t="18790" x="4738688" y="5937250"/>
          <p14:tracePt t="18792" x="4722813" y="5937250"/>
          <p14:tracePt t="18795" x="4705350" y="5937250"/>
          <p14:tracePt t="18796" x="4689475" y="5937250"/>
          <p14:tracePt t="18798" x="4672013" y="5937250"/>
          <p14:tracePt t="18799" x="4656138" y="5937250"/>
          <p14:tracePt t="18801" x="4640263" y="5937250"/>
          <p14:tracePt t="18802" x="4622800" y="5937250"/>
          <p14:tracePt t="18806" x="4591050" y="5937250"/>
          <p14:tracePt t="18808" x="4557713" y="5937250"/>
          <p14:tracePt t="18809" x="4541838" y="5937250"/>
          <p14:tracePt t="18811" x="4524375" y="5937250"/>
          <p14:tracePt t="18813" x="4508500" y="5937250"/>
          <p14:tracePt t="18814" x="4491038" y="5937250"/>
          <p14:tracePt t="18815" x="4475163" y="5937250"/>
          <p14:tracePt t="18816" x="4459288" y="5937250"/>
          <p14:tracePt t="18817" x="4441825" y="5937250"/>
          <p14:tracePt t="18818" x="4425950" y="5937250"/>
          <p14:tracePt t="18823" x="4376738" y="5937250"/>
          <p14:tracePt t="18825" x="4360863" y="5937250"/>
          <p14:tracePt t="18826" x="4327525" y="5937250"/>
          <p14:tracePt t="18828" x="4310063" y="5937250"/>
          <p14:tracePt t="18829" x="4294188" y="5937250"/>
          <p14:tracePt t="18831" x="4278313" y="5937250"/>
          <p14:tracePt t="18832" x="4260850" y="5937250"/>
          <p14:tracePt t="18833" x="4244975" y="5937250"/>
          <p14:tracePt t="18834" x="4229100" y="5937250"/>
          <p14:tracePt t="18836" x="4211638" y="5937250"/>
          <p14:tracePt t="18840" x="4146550" y="5937250"/>
          <p14:tracePt t="18842" x="4129088" y="5937250"/>
          <p14:tracePt t="18843" x="4113213" y="5937250"/>
          <p14:tracePt t="18844" x="4097338" y="5937250"/>
          <p14:tracePt t="18845" x="4079875" y="5937250"/>
          <p14:tracePt t="18846" x="4064000" y="5937250"/>
          <p14:tracePt t="18847" x="4048125" y="5937250"/>
          <p14:tracePt t="18849" x="4030663" y="5937250"/>
          <p14:tracePt t="18850" x="4014788" y="5937250"/>
          <p14:tracePt t="18851" x="3998913" y="5937250"/>
          <p14:tracePt t="18852" x="3981450" y="5937250"/>
          <p14:tracePt t="18854" x="3965575" y="5937250"/>
          <p14:tracePt t="18857" x="3916363" y="5937250"/>
          <p14:tracePt t="18859" x="3883025" y="5937250"/>
          <p14:tracePt t="18860" x="3867150" y="5937250"/>
          <p14:tracePt t="18861" x="3849688" y="5937250"/>
          <p14:tracePt t="18863" x="3833813" y="5937250"/>
          <p14:tracePt t="18864" x="3817938" y="5937250"/>
          <p14:tracePt t="18865" x="3800475" y="5937250"/>
          <p14:tracePt t="18866" x="3784600" y="5937250"/>
          <p14:tracePt t="18867" x="3767138" y="5937250"/>
          <p14:tracePt t="18868" x="3751263" y="5937250"/>
          <p14:tracePt t="18873" x="3686175" y="5937250"/>
          <p14:tracePt t="18874" x="3668713" y="5937250"/>
          <p14:tracePt t="18876" x="3652838" y="5937250"/>
          <p14:tracePt t="18877" x="3636963" y="5937250"/>
          <p14:tracePt t="18878" x="3619500" y="5937250"/>
          <p14:tracePt t="18879" x="3603625" y="5937250"/>
          <p14:tracePt t="18880" x="3586163" y="5937250"/>
          <p14:tracePt t="18882" x="3570288" y="5937250"/>
          <p14:tracePt t="18884" x="3554413" y="5937250"/>
          <p14:tracePt t="18885" x="3536950" y="5937250"/>
          <p14:tracePt t="18889" x="3505200" y="5937250"/>
          <p14:tracePt t="18891" x="3487738" y="5937250"/>
          <p14:tracePt t="18892" x="3471863" y="5937250"/>
          <p14:tracePt t="18895" x="3455988" y="5937250"/>
          <p14:tracePt t="18896" x="3438525" y="5937250"/>
          <p14:tracePt t="18898" x="3422650" y="5937250"/>
          <p14:tracePt t="18901" x="3405188" y="5937250"/>
          <p14:tracePt t="18904" x="3389313" y="5937250"/>
          <p14:tracePt t="18907" x="3373438" y="5937250"/>
          <p14:tracePt t="18979" x="3373438" y="5953125"/>
          <p14:tracePt t="18983" x="3389313" y="5953125"/>
          <p14:tracePt t="18985" x="3389313" y="5970588"/>
          <p14:tracePt t="18990" x="3405188" y="5970588"/>
          <p14:tracePt t="18991" x="3422650" y="5970588"/>
          <p14:tracePt t="18992" x="3422650" y="5986463"/>
          <p14:tracePt t="18994" x="3438525" y="5986463"/>
          <p14:tracePt t="18997" x="3455988" y="5986463"/>
          <p14:tracePt t="18998" x="3455988" y="6002338"/>
          <p14:tracePt t="19006" x="3487738" y="6019800"/>
          <p14:tracePt t="19008" x="3505200" y="6019800"/>
          <p14:tracePt t="19010" x="3521075" y="6019800"/>
          <p14:tracePt t="19013" x="3536950" y="6035675"/>
          <p14:tracePt t="19015" x="3554413" y="6035675"/>
          <p14:tracePt t="19019" x="3570288" y="6035675"/>
          <p14:tracePt t="19024" x="3603625" y="6035675"/>
          <p14:tracePt t="19028" x="3636963" y="6035675"/>
          <p14:tracePt t="19029" x="3652838" y="6035675"/>
          <p14:tracePt t="19031" x="3668713" y="6035675"/>
          <p14:tracePt t="19033" x="3686175" y="6035675"/>
          <p14:tracePt t="19034" x="3702050" y="6035675"/>
          <p14:tracePt t="19035" x="3717925" y="6035675"/>
          <p14:tracePt t="19037" x="3735388" y="6035675"/>
          <p14:tracePt t="19040" x="3751263" y="6035675"/>
          <p14:tracePt t="19041" x="3767138" y="6035675"/>
          <p14:tracePt t="19043" x="3800475" y="6035675"/>
          <p14:tracePt t="19044" x="3817938" y="6035675"/>
          <p14:tracePt t="19046" x="3833813" y="6035675"/>
          <p14:tracePt t="19048" x="3849688" y="6035675"/>
          <p14:tracePt t="19049" x="3867150" y="6035675"/>
          <p14:tracePt t="19050" x="3883025" y="6035675"/>
          <p14:tracePt t="19052" x="3898900" y="6035675"/>
          <p14:tracePt t="19055" x="3916363" y="6035675"/>
          <p14:tracePt t="19056" x="3948113" y="6035675"/>
          <p14:tracePt t="19058" x="3965575" y="6035675"/>
          <p14:tracePt t="19059" x="3981450" y="6035675"/>
          <p14:tracePt t="19060" x="3998913" y="6035675"/>
          <p14:tracePt t="19061" x="4014788" y="6035675"/>
          <p14:tracePt t="19062" x="4030663" y="6035675"/>
          <p14:tracePt t="19065" x="4048125" y="6035675"/>
          <p14:tracePt t="19069" x="4079875" y="6035675"/>
          <p14:tracePt t="19075" x="4113213" y="6035675"/>
          <p14:tracePt t="19081" x="4211638" y="6002338"/>
          <p14:tracePt t="19083" x="4229100" y="6002338"/>
          <p14:tracePt t="19084" x="4244975" y="6002338"/>
          <p14:tracePt t="19085" x="4260850" y="6002338"/>
          <p14:tracePt t="19089" x="4294188" y="5986463"/>
          <p14:tracePt t="19091" x="4310063" y="5986463"/>
          <p14:tracePt t="19095" x="4327525" y="5986463"/>
          <p14:tracePt t="19096" x="4327525" y="5970588"/>
          <p14:tracePt t="19097" x="4343400" y="5970588"/>
          <p14:tracePt t="19100" x="4360863" y="5970588"/>
          <p14:tracePt t="19103" x="4376738" y="5970588"/>
          <p14:tracePt t="19106" x="4392613" y="5970588"/>
          <p14:tracePt t="19109" x="4410075" y="5953125"/>
          <p14:tracePt t="19123" x="4425950" y="5953125"/>
          <p14:tracePt t="19183" x="4410075" y="5953125"/>
          <p14:tracePt t="19186" x="4392613" y="5953125"/>
          <p14:tracePt t="19190" x="4376738" y="5937250"/>
          <p14:tracePt t="19191" x="4360863" y="5937250"/>
          <p14:tracePt t="19193" x="4343400" y="5937250"/>
          <p14:tracePt t="19196" x="4327525" y="5937250"/>
          <p14:tracePt t="19202" x="4310063" y="5937250"/>
          <p14:tracePt t="19204" x="4310063" y="5919788"/>
          <p14:tracePt t="19207" x="4278313" y="5919788"/>
          <p14:tracePt t="19209" x="4260850" y="5919788"/>
          <p14:tracePt t="19210" x="4244975" y="5919788"/>
          <p14:tracePt t="19212" x="4229100" y="5919788"/>
          <p14:tracePt t="19217" x="4211638" y="5919788"/>
          <p14:tracePt t="19223" x="4179888" y="5919788"/>
          <p14:tracePt t="19226" x="4162425" y="5919788"/>
          <p14:tracePt t="19227" x="4146550" y="5919788"/>
          <p14:tracePt t="19233" x="4129088" y="5919788"/>
          <p14:tracePt t="19238" x="4113213" y="5919788"/>
          <p14:tracePt t="19240" x="4097338" y="5919788"/>
          <p14:tracePt t="19244" x="4079875" y="5919788"/>
          <p14:tracePt t="19249" x="4064000" y="5919788"/>
          <p14:tracePt t="19251" x="4064000" y="5937250"/>
          <p14:tracePt t="19260" x="4048125" y="5937250"/>
          <p14:tracePt t="19295" x="4048125" y="5953125"/>
          <p14:tracePt t="19402" x="4030663" y="5953125"/>
          <p14:tracePt t="19407" x="4014788" y="5953125"/>
          <p14:tracePt t="19414" x="3998913" y="5953125"/>
          <p14:tracePt t="19423" x="3981450" y="5953125"/>
          <p14:tracePt t="19432" x="3965575" y="5953125"/>
          <p14:tracePt t="19472" x="3965575" y="5970588"/>
          <p14:tracePt t="19561" x="3981450" y="5970588"/>
          <p14:tracePt t="19567" x="3998913" y="5970588"/>
          <p14:tracePt t="19572" x="4014788" y="5970588"/>
          <p14:tracePt t="19575" x="4030663" y="5970588"/>
          <p14:tracePt t="19582" x="4048125" y="5970588"/>
          <p14:tracePt t="19583" x="4064000" y="5970588"/>
          <p14:tracePt t="19585" x="4079875" y="5970588"/>
          <p14:tracePt t="19589" x="4097338" y="5970588"/>
          <p14:tracePt t="19589" x="4113213" y="5970588"/>
          <p14:tracePt t="19591" x="4129088" y="5970588"/>
          <p14:tracePt t="19595" x="4146550" y="5970588"/>
          <p14:tracePt t="19596" x="4162425" y="5970588"/>
          <p14:tracePt t="19598" x="4179888" y="5970588"/>
          <p14:tracePt t="19599" x="4195763" y="5970588"/>
          <p14:tracePt t="19601" x="4211638" y="5970588"/>
          <p14:tracePt t="19607" x="4278313" y="5970588"/>
          <p14:tracePt t="19609" x="4310063" y="5970588"/>
          <p14:tracePt t="19612" x="4327525" y="5970588"/>
          <p14:tracePt t="19613" x="4343400" y="5970588"/>
          <p14:tracePt t="19614" x="4360863" y="5970588"/>
          <p14:tracePt t="19615" x="4376738" y="5970588"/>
          <p14:tracePt t="19616" x="4392613" y="5970588"/>
          <p14:tracePt t="19617" x="4410075" y="5970588"/>
          <p14:tracePt t="19622" x="4459288" y="5970588"/>
          <p14:tracePt t="19624" x="4475163" y="5970588"/>
          <p14:tracePt t="19626" x="4508500" y="5970588"/>
          <p14:tracePt t="19627" x="4524375" y="5970588"/>
          <p14:tracePt t="19628" x="4541838" y="5970588"/>
          <p14:tracePt t="19629" x="4541838" y="5953125"/>
          <p14:tracePt t="19630" x="4557713" y="5953125"/>
          <p14:tracePt t="19631" x="4573588" y="5953125"/>
          <p14:tracePt t="19632" x="4591050" y="5953125"/>
          <p14:tracePt t="19633" x="4606925" y="5953125"/>
          <p14:tracePt t="19639" x="4672013" y="5953125"/>
          <p14:tracePt t="19642" x="4705350" y="5953125"/>
          <p14:tracePt t="19644" x="4722813" y="5953125"/>
          <p14:tracePt t="19646" x="4738688" y="5953125"/>
          <p14:tracePt t="19647" x="4754563" y="5953125"/>
          <p14:tracePt t="19648" x="4772025" y="5953125"/>
          <p14:tracePt t="19650" x="4787900" y="5937250"/>
          <p14:tracePt t="19656" x="4837113" y="5937250"/>
          <p14:tracePt t="19658" x="4852988" y="5937250"/>
          <p14:tracePt t="19659" x="4870450" y="5937250"/>
          <p14:tracePt t="19660" x="4886325" y="5937250"/>
          <p14:tracePt t="19662" x="4886325" y="5919788"/>
          <p14:tracePt t="19664" x="4903788" y="5919788"/>
          <p14:tracePt t="19666" x="4919663" y="5919788"/>
          <p14:tracePt t="19668" x="4935538" y="5919788"/>
          <p14:tracePt t="19673" x="4968875" y="5919788"/>
          <p14:tracePt t="19676" x="4984750" y="5919788"/>
          <p14:tracePt t="19680" x="5002213" y="5919788"/>
          <p14:tracePt t="19683" x="5018088" y="5919788"/>
          <p14:tracePt t="19689" x="5033963" y="5919788"/>
          <p14:tracePt t="19692" x="5051425" y="5919788"/>
          <p14:tracePt t="19701" x="5067300" y="5919788"/>
          <p14:tracePt t="19755" x="5067300" y="5937250"/>
          <p14:tracePt t="19778" x="5067300" y="5953125"/>
          <p14:tracePt t="19797" x="5067300" y="5970588"/>
          <p14:tracePt t="19838" x="5067300" y="5986463"/>
          <p14:tracePt t="19841" x="5084763" y="5986463"/>
          <p14:tracePt t="19856" x="5084763" y="6002338"/>
          <p14:tracePt t="19857" x="5100638" y="6002338"/>
          <p14:tracePt t="19863" x="5116513" y="6002338"/>
          <p14:tracePt t="19864" x="5116513" y="6019800"/>
          <p14:tracePt t="19868" x="5133975" y="6019800"/>
          <p14:tracePt t="19872" x="5149850" y="6019800"/>
          <p14:tracePt t="19876" x="5149850" y="6035675"/>
          <p14:tracePt t="19877" x="5165725" y="6035675"/>
          <p14:tracePt t="19881" x="5183188" y="6035675"/>
          <p14:tracePt t="19892" x="5199063" y="6035675"/>
          <p14:tracePt t="19896" x="5216525" y="6035675"/>
          <p14:tracePt t="19906" x="5232400" y="6035675"/>
          <p14:tracePt t="20392" x="5216525" y="6019800"/>
          <p14:tracePt t="20396" x="5216525" y="6002338"/>
          <p14:tracePt t="20401" x="5199063" y="5986463"/>
          <p14:tracePt t="20406" x="5199063" y="5970588"/>
          <p14:tracePt t="20409" x="5199063" y="5953125"/>
          <p14:tracePt t="20416" x="5199063" y="5937250"/>
          <p14:tracePt t="20422" x="5183188" y="5919788"/>
          <p14:tracePt t="20424" x="5183188" y="5903913"/>
          <p14:tracePt t="20426" x="5183188" y="5888038"/>
          <p14:tracePt t="20429" x="5183188" y="5870575"/>
          <p14:tracePt t="20431" x="5165725" y="5870575"/>
          <p14:tracePt t="20437" x="5165725" y="5854700"/>
          <p14:tracePt t="20441" x="5165725" y="5821363"/>
          <p14:tracePt t="20442" x="5149850" y="5805488"/>
          <p14:tracePt t="20444" x="5149850" y="5789613"/>
          <p14:tracePt t="20446" x="5149850" y="5772150"/>
          <p14:tracePt t="20448" x="5133975" y="5772150"/>
          <p14:tracePt t="20450" x="5133975" y="5756275"/>
          <p14:tracePt t="20455" x="5116513" y="5722938"/>
          <p14:tracePt t="20457" x="5116513" y="5707063"/>
          <p14:tracePt t="20458" x="5116513" y="5689600"/>
          <p14:tracePt t="20459" x="5100638" y="5689600"/>
          <p14:tracePt t="20460" x="5100638" y="5673725"/>
          <p14:tracePt t="20464" x="5100638" y="5657850"/>
          <p14:tracePt t="20466" x="5100638" y="5640388"/>
          <p14:tracePt t="20469" x="5084763" y="5624513"/>
          <p14:tracePt t="20472" x="5067300" y="5591175"/>
          <p14:tracePt t="20476" x="5067300" y="5575300"/>
          <p14:tracePt t="20477" x="5051425" y="5575300"/>
          <p14:tracePt t="20478" x="5051425" y="5559425"/>
          <p14:tracePt t="20481" x="5033963" y="5541963"/>
          <p14:tracePt t="20484" x="5033963" y="5526088"/>
          <p14:tracePt t="20488" x="5018088" y="5492750"/>
          <p14:tracePt t="20493" x="5002213" y="5476875"/>
          <p14:tracePt t="20497" x="5002213" y="5459413"/>
          <p14:tracePt t="20501" x="5002213" y="5443538"/>
          <p14:tracePt t="20506" x="5002213" y="5427663"/>
          <p14:tracePt t="20512" x="5002213" y="5410200"/>
          <p14:tracePt t="20515" x="4984750" y="5410200"/>
          <p14:tracePt t="20555" x="4984750" y="5394325"/>
          <p14:tracePt t="20578" x="4984750" y="5378450"/>
          <p14:tracePt t="20584" x="5002213" y="5378450"/>
          <p14:tracePt t="20588" x="5002213" y="5360988"/>
          <p14:tracePt t="20592" x="5018088" y="5360988"/>
          <p14:tracePt t="20598" x="5018088" y="5345113"/>
          <p14:tracePt t="20605" x="5033963" y="5345113"/>
          <p14:tracePt t="20608" x="5033963" y="5329238"/>
          <p14:tracePt t="20610" x="5051425" y="5329238"/>
          <p14:tracePt t="20617" x="5067300" y="5311775"/>
          <p14:tracePt t="20622" x="5084763" y="5311775"/>
          <p14:tracePt t="20624" x="5084763" y="5295900"/>
          <p14:tracePt t="20630" x="5100638" y="5295900"/>
          <p14:tracePt t="20632" x="5100638" y="5278438"/>
          <p14:tracePt t="20634" x="5116513" y="5278438"/>
          <p14:tracePt t="20638" x="5133975" y="5262563"/>
          <p14:tracePt t="20640" x="5133975" y="5246688"/>
          <p14:tracePt t="20641" x="5149850" y="5246688"/>
          <p14:tracePt t="20642" x="5165725" y="5229225"/>
          <p14:tracePt t="20645" x="5183188" y="5213350"/>
          <p14:tracePt t="20647" x="5183188" y="5197475"/>
          <p14:tracePt t="20650" x="5199063" y="5197475"/>
          <p14:tracePt t="20651" x="5199063" y="5180013"/>
          <p14:tracePt t="20655" x="5216525" y="5164138"/>
          <p14:tracePt t="20656" x="5232400" y="5130800"/>
          <p14:tracePt t="20659" x="5265738" y="5099050"/>
          <p14:tracePt t="20662" x="5265738" y="5081588"/>
          <p14:tracePt t="20663" x="5281613" y="5065713"/>
          <p14:tracePt t="20664" x="5297488" y="5065713"/>
          <p14:tracePt t="20665" x="5297488" y="5048250"/>
          <p14:tracePt t="20666" x="5314950" y="5032375"/>
          <p14:tracePt t="20667" x="5314950" y="5016500"/>
          <p14:tracePt t="20668" x="5330825" y="4999038"/>
          <p14:tracePt t="20671" x="5364163" y="4983163"/>
          <p14:tracePt t="20672" x="5364163" y="4967288"/>
          <p14:tracePt t="20675" x="5380038" y="4918075"/>
          <p14:tracePt t="20676" x="5397500" y="4900613"/>
          <p14:tracePt t="20677" x="5413375" y="4900613"/>
          <p14:tracePt t="20678" x="5413375" y="4884738"/>
          <p14:tracePt t="20679" x="5429250" y="4867275"/>
          <p14:tracePt t="20680" x="5446713" y="4851400"/>
          <p14:tracePt t="20681" x="5446713" y="4835525"/>
          <p14:tracePt t="20682" x="5462588" y="4818063"/>
          <p14:tracePt t="20684" x="5478463" y="4786313"/>
          <p14:tracePt t="20688" x="5511800" y="4719638"/>
          <p14:tracePt t="20690" x="5527675" y="4703763"/>
          <p14:tracePt t="20691" x="5545138" y="4670425"/>
          <p14:tracePt t="20692" x="5545138" y="4654550"/>
          <p14:tracePt t="20693" x="5561013" y="4637088"/>
          <p14:tracePt t="20694" x="5561013" y="4621213"/>
          <p14:tracePt t="20695" x="5578475" y="4587875"/>
          <p14:tracePt t="20696" x="5578475" y="4572000"/>
          <p14:tracePt t="20697" x="5594350" y="4572000"/>
          <p14:tracePt t="20698" x="5594350" y="4538663"/>
          <p14:tracePt t="20699" x="5594350" y="4522788"/>
          <p14:tracePt t="20700" x="5610225" y="4506913"/>
          <p14:tracePt t="20701" x="5610225" y="4473575"/>
          <p14:tracePt t="20704" x="5627688" y="4424363"/>
          <p14:tracePt t="20706" x="5643563" y="4391025"/>
          <p14:tracePt t="20708" x="5643563" y="4357688"/>
          <p14:tracePt t="20710" x="5659438" y="4308475"/>
          <p14:tracePt t="20711" x="5676900" y="4276725"/>
          <p14:tracePt t="20712" x="5676900" y="4259263"/>
          <p14:tracePt t="20713" x="5676900" y="4225925"/>
          <p14:tracePt t="20715" x="5692775" y="4194175"/>
          <p14:tracePt t="20716" x="5692775" y="4160838"/>
          <p14:tracePt t="20719" x="5708650" y="4127500"/>
          <p14:tracePt t="20721" x="5708650" y="4062413"/>
          <p14:tracePt t="20723" x="5726113" y="4029075"/>
          <p14:tracePt t="20724" x="5726113" y="3995738"/>
          <p14:tracePt t="20725" x="5726113" y="3963988"/>
          <p14:tracePt t="20726" x="5726113" y="3946525"/>
          <p14:tracePt t="20727" x="5726113" y="3914775"/>
          <p14:tracePt t="20728" x="5726113" y="3897313"/>
          <p14:tracePt t="20729" x="5726113" y="3865563"/>
          <p14:tracePt t="20731" x="5741988" y="3865563"/>
          <p14:tracePt t="20731" x="5741988" y="3832225"/>
          <p14:tracePt t="20732" x="5741988" y="3798888"/>
          <p14:tracePt t="20733" x="5741988" y="3783013"/>
          <p14:tracePt t="20734" x="5741988" y="3749675"/>
          <p14:tracePt t="20738" x="5759450" y="3651250"/>
          <p14:tracePt t="20739" x="5759450" y="3617913"/>
          <p14:tracePt t="20740" x="5759450" y="3602038"/>
          <p14:tracePt t="20741" x="5775325" y="3568700"/>
          <p14:tracePt t="20742" x="5775325" y="3535363"/>
          <p14:tracePt t="20743" x="5775325" y="3503613"/>
          <p14:tracePt t="20745" x="5775325" y="3454400"/>
          <p14:tracePt t="20746" x="5775325" y="3421063"/>
          <p14:tracePt t="20747" x="5775325" y="3403600"/>
          <p14:tracePt t="20748" x="5791200" y="3354388"/>
          <p14:tracePt t="20749" x="5791200" y="3338513"/>
          <p14:tracePt t="20750" x="5791200" y="3305175"/>
          <p14:tracePt t="20751" x="5791200" y="3289300"/>
          <p14:tracePt t="20756" x="5791200" y="3157538"/>
          <p14:tracePt t="20757" x="5791200" y="3092450"/>
          <p14:tracePt t="20759" x="5791200" y="3043238"/>
          <p14:tracePt t="20761" x="5791200" y="2976563"/>
          <p14:tracePt t="20762" x="5791200" y="2943225"/>
          <p14:tracePt t="20763" x="5791200" y="2911475"/>
          <p14:tracePt t="20764" x="5791200" y="2878138"/>
          <p14:tracePt t="20765" x="5791200" y="2828925"/>
          <p14:tracePt t="20766" x="5791200" y="2795588"/>
          <p14:tracePt t="20767" x="5791200" y="2762250"/>
          <p14:tracePt t="20768" x="5791200" y="2730500"/>
          <p14:tracePt t="20771" x="5791200" y="2632075"/>
          <p14:tracePt t="20772" x="5791200" y="2598738"/>
          <p14:tracePt t="20775" x="5791200" y="2516188"/>
          <p14:tracePt t="20776" x="5791200" y="2451100"/>
          <p14:tracePt t="20777" x="5791200" y="2417763"/>
          <p14:tracePt t="20778" x="5791200" y="2384425"/>
          <p14:tracePt t="20779" x="5791200" y="2351088"/>
          <p14:tracePt t="20780" x="5791200" y="2335213"/>
          <p14:tracePt t="20781" x="5791200" y="2301875"/>
          <p14:tracePt t="20782" x="5775325" y="2236788"/>
          <p14:tracePt t="20783" x="5775325" y="2203450"/>
          <p14:tracePt t="20784" x="5775325" y="2170113"/>
          <p14:tracePt t="20787" x="5775325" y="2154238"/>
          <p14:tracePt t="20788" x="5759450" y="2055813"/>
          <p14:tracePt t="20789" x="5759450" y="2022475"/>
          <p14:tracePt t="20790" x="5759450" y="1990725"/>
          <p14:tracePt t="20791" x="5759450" y="1957388"/>
          <p14:tracePt t="20792" x="5759450" y="1924050"/>
          <p14:tracePt t="20793" x="5741988" y="1890713"/>
          <p14:tracePt t="20794" x="5741988" y="1858963"/>
          <p14:tracePt t="20795" x="5741988" y="1825625"/>
          <p14:tracePt t="20796" x="5741988" y="1792288"/>
          <p14:tracePt t="20797" x="5741988" y="1758950"/>
          <p14:tracePt t="20798" x="5726113" y="1743075"/>
          <p14:tracePt t="20799" x="5726113" y="1727200"/>
          <p14:tracePt t="20800" x="5726113" y="1693863"/>
          <p14:tracePt t="20801" x="5726113" y="1660525"/>
          <p14:tracePt t="20805" x="5708650" y="1546225"/>
          <p14:tracePt t="20807" x="5708650" y="1479550"/>
          <p14:tracePt t="20809" x="5708650" y="1447800"/>
          <p14:tracePt t="20811" x="5708650" y="1381125"/>
          <p14:tracePt t="20812" x="5708650" y="1365250"/>
          <p14:tracePt t="20813" x="5708650" y="1331913"/>
          <p14:tracePt t="20814" x="5708650" y="1298575"/>
          <p14:tracePt t="20815" x="5708650" y="1282700"/>
          <p14:tracePt t="20816" x="5708650" y="1266825"/>
          <p14:tracePt t="20817" x="5708650" y="1249363"/>
          <p14:tracePt t="20819" x="5692775" y="1217613"/>
          <p14:tracePt t="20821" x="5692775" y="1135063"/>
          <p14:tracePt t="20823" x="5692775" y="1117600"/>
          <p14:tracePt t="20823" x="5676900" y="1101725"/>
          <p14:tracePt t="20824" x="5676900" y="1068388"/>
          <p14:tracePt t="20825" x="5676900" y="1052513"/>
          <p14:tracePt t="20826" x="5676900" y="1019175"/>
          <p14:tracePt t="20827" x="5659438" y="1003300"/>
          <p14:tracePt t="20828" x="5659438" y="969963"/>
          <p14:tracePt t="20829" x="5659438" y="938213"/>
          <p14:tracePt t="20830" x="5643563" y="938213"/>
          <p14:tracePt t="20831" x="5643563" y="904875"/>
          <p14:tracePt t="20832" x="5627688" y="871538"/>
          <p14:tracePt t="20833" x="5627688" y="855663"/>
          <p14:tracePt t="20834" x="5610225" y="822325"/>
          <p14:tracePt t="20838" x="5578475" y="739775"/>
          <p14:tracePt t="20839" x="5561013" y="690563"/>
          <p14:tracePt t="20841" x="5545138" y="657225"/>
          <p14:tracePt t="20842" x="5545138" y="641350"/>
          <p14:tracePt t="20843" x="5527675" y="608013"/>
          <p14:tracePt t="20844" x="5511800" y="576263"/>
          <p14:tracePt t="20845" x="5511800" y="558800"/>
          <p14:tracePt t="20846" x="5495925" y="527050"/>
          <p14:tracePt t="20847" x="5478463" y="493713"/>
          <p14:tracePt t="20848" x="5478463" y="476250"/>
          <p14:tracePt t="20849" x="5462588" y="444500"/>
          <p14:tracePt t="20850" x="5462588" y="427038"/>
          <p14:tracePt t="20851" x="5446713" y="411163"/>
          <p14:tracePt t="20855" x="5413375" y="279400"/>
          <p14:tracePt t="20857" x="5380038" y="214313"/>
          <p14:tracePt t="20859" x="5364163" y="147638"/>
          <p14:tracePt t="20860" x="5364163" y="115888"/>
          <p14:tracePt t="20861" x="5346700" y="82550"/>
          <p14:tracePt t="20862" x="5330825" y="49213"/>
          <p14:tracePt t="20863" x="5330825" y="15875"/>
        </p14:tracePtLst>
      </p14:laserTraceLst>
    </p:ext>
  </p:extLs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Plan - Galleria Holdings" id="{7EA791D0-52E3-40AA-8C82-724C6D06B8FE}" vid="{A7C1C424-93B0-4D03-8925-7F98096E917E}"/>
    </a:ext>
  </a:extLst>
</a:theme>
</file>

<file path=ppt/theme/theme2.xml><?xml version="1.0" encoding="utf-8"?>
<a:theme xmlns:a="http://schemas.openxmlformats.org/drawingml/2006/main" name="Ion Board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Project Plan - Galleria Holdings" id="{7EA791D0-52E3-40AA-8C82-724C6D06B8FE}" vid="{64A418E1-65FA-4F0A-BC76-371E1E6847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662C1B8B-C232-4FE4-ACCC-4D7B226F7A03}">
  <we:reference id="wa200003233" version="2.0.0.3" store="en-GB" storeType="OMEX"/>
  <we:alternateReferences>
    <we:reference id="WA200003233" version="2.0.0.3" store="WA200003233" storeType="OMEX"/>
  </we:alternateReferences>
  <we:properties>
    <we:property name="backgroundColor" value="&quot;rgb(255,255,255)&quot;"/>
    <we:property name="bookmark" value="&quot;H4sIAAAAAAAAA+1abW/bNhD+K4aAoV+8gS+iXvqtcVesQNNmTdGhGPLhSB4dtbLkSXKWLMh/HynJbmzJL3WbVi36xZbJ4/Ge48O7I+VbTyflPIWblzBD77F3kucfZlB8GFFv7GXrbSw2KtBC61BFghtOhBFWKp9XSZ6V3uNbr4JiitXbpFxA6hTaxr8vxh6k6RlM3S8DaYljb45FmWeQJv9hI2y7qmKBd2MPr+dpXoBTeV5BhU7tlRW3v60p9DduZwRVJVd4jqpqWl/jPC+q5e+xVzZPtUnrfU5ZPeEkzypIMqvYtcVMcAmKRSymJMBQgApde5lk07Q18ePYNzdz5xaVp4tZNrmEonJekO/tHE6bBZEXGouTG4v+1nuaFMvJ2dj7/XpeYFm2tjyZTgucwtK09c5Jrb/bfp4vCoWv0dRdWZVUdiJvsiirfIaFd2fnPyty6+K6/U2iPmD1Mq/bny2y1hRyd3d34ZoU8lhyI5iWIaoIfI5qL/QKryuZX6/DdtpQBiqWFOIIAhkIqZD5e7WVl2C/O7oIBDoUgqiIcAx9P4xi4saaJK3adZMtbW+9Z3VjLGIlmeYhD0EwnwaRqr3UEnmH0NirGmOe6CvIFGqvpuLDrNWpZd5TqGBzreyjSaruSo29y/zfSYF2O2jXMG6RGD/WwAxoEgUsCAKMY9GB2ys0ILij126SDdB0O2gaEV9rI9APgWulBAfogO4VGgTo5T4d1cxdR823ow61lL6ISBCGkvna7g0/6KDuFRoE6nNIbfg/mNg6VlTSSEQAAfW5DijtrnGv0ArtxOqc5kWibMDZBPxHggUU6vLmBV5h2sW26j8K9r3RNvtM7cDRxyYn0M7qNfltuxcCDYoAVz6NDSE81gJlxwu9Qt+TFyZu8A7iE6qBKjTG5yHlgWGKdInfJ/Q9OeEsLytIR5NcdwlB62y4M4POYD6AEuQTN//dxbKSs7Lv75Vs7Xo1tg9kgVqWXtRrEQDnkdESYwyQ6TjySbcycbbUCA5g4Rfy82UyH532UYhYw/dQqEwTZavH+yzybJqa1tWVdrM5LPNmtgSbfjeX/cYa6q33IrHwG91vIV04tY9OoEzUI6/2W1I+z2wtb006x7RZ8NP9KtzBwI2vCVMuB/aYU1bWu9V5jbKZYI/m+jTSqnb29bKxFi7r6b78MjV8ojSkwKQtd1nAQpvVCKdD4BNOZ5hVP9k0aDatFqnhEuEmRlsFEB4RpIqiPYrt5dLW0vAzou/SxrdQJM1xvsZ1FN72cmKlyltzwSuX6kZPl8XU/ZjuGrdE9HcIxU9qH0ftLcUF3Swufnz6bC1i7m30H98LbeihHDkoo2NKiK2KAoD9t2hbr5JCIgzTIZGhr90xTxPE4wPZgM64XzODL+Svq2p6lynf9EbkvoE7L0P2xmaVLkpLDtQnUAzlYvZBTkUPQo9mFzNbg0owlMZhJDAgRKmos+/Wr12JiiODTBkw6FNKZBzHrnftjN4rtDqjv8nnLx9oE9hHvVDVxwu3dVLZhm4cac1pMNfhfPkKwlLlWZHPauE2opYL+c8CrQs3WXS+7LDPfy4fdmmaORUdPGOvoTdx3Fjm60NJsEwYVvdOv6zyg0kw1Z6b6tWBWf7zN8tOI7fdEbebxS6V91jU1G3cxFxcO9yhf13agNH6M9PJEsXzDZs/oWY/1OW19SBT3K5hRa229vomO2QYaeLglyMDsnYbb3/oxLZtob5mZtvcaM21HQVNVSx9EgZhwAJk/hCu7XYUaD8Po4O5Z+nUSSImfsA4CKI4UMUjFcPxpx2jYmFAioBRKVExxgU/XhsI4wup/ciY0OhI+Ybr7+7s1PMOeH+chEL3/JMAaSg5cBJxFtpTJYPmbwGDdceul8Tsy7mFhYzailwYAsAFpap5v3icW04RykVx3NXEJhNG7/J3vxwTD/uBggmo4CpkRgtgQQgmZINe/0/7Z8SRXtGMo6CAvnttzImOpR72rjjwguUod9Qe6Uui+aIq56DwDDLsyV7WCZBp1IfmrLEzJWlr/sPSp/v4H/5yzl+nJwAA&quot;"/>
    <we:property name="creatorSessionId" value="&quot;7da2e5ba-a33d-4c52-9b81-93f67a8f21da&quot;"/>
    <we:property name="creatorTenantId" value="&quot;ba201131-9621-49ca-b50d-57d968b4ac35&quot;"/>
    <we:property name="creatorUserId" value="&quot;1003200207C373A0&quot;"/>
    <we:property name="datasetId" value="&quot;5c45b66c-1e76-46c4-ac67-f582a0d1e9bf&quot;"/>
    <we:property name="embedUrl" value="&quot;/reportEmbed?reportId=45da4371-aa69-4f88-894a-8eeef2f1c63d&amp;config=eyJjbHVzdGVyVXJsIjoiaHR0cHM6Ly9XQUJJLVNPVVRILUNFTlRSQUwtVVMtcmVkaXJlY3QuYW5hbHlzaXMud2luZG93cy5uZXQiLCJlbWJlZEZlYXR1cmVzIjp7Im1vZGVybkVtYmVkIjp0cnVlLCJ1c2FnZU1ldHJpY3NWTmV4dCI6dHJ1ZX19&amp;disableSensitivityBanner=true&quot;"/>
    <we:property name="initialStateBookmark" value="&quot;H4sIAAAAAAAAA+1aS2/cNhD+K4YuuWwLkhJJMbfYadAAebh2kKIofBiSo7USebWVtG5cw/+9pB4b70r7iBMnspGLV6KGw3l8wxkOfR3YtJxncPUGLjB4Ghzm+ccLKD4e0GASzFbHIiIpIsMkIjwBK7SiylHl8yrNZ2Xw9DqooJhi9T4tF5B5hm7w77NJAFl2DFP/lkBW4iSYY1HmM8jS/7Ahdp+qYoE3kwA/zbO8AM/ytIIKPdtLR+7enSj019CtCKZKL/EUTdWMnuA8L6rufRKUzVMt0uo3z6xe8CifVZDOHGM/phgPNRgWM0WJQMnBSD9eprNp1or4ee67q7k3i8mzxcXs6ByKyltBf3BreG5OibywWBxeOe2vg+dp0S3OJsFvn+YFlmUry7PptMApdKKtfjyq+ffHT/NFYfAEk/rTrEort1BwtCir/AKL4Matf1zkzsT1+LvUfMTqTV6Pv1jMWlHIzc3NmR8yGCodJpxZLdHEEIVodqpe4adK559W1fbcUAujNAUVg9CCa4Ms2smtPAf32+NlCNOcx1EkmCDSSuJE9HOTNKtav+kWttfBi3pQRmFElTSQ8MgkhEHSKNMCeQvRJKgaYZ7ZS5gZtEENxfvx1WuHvOdQwbqvTiFzQbLqKOpfz/N/jwp00WAbz012IBMKOwJIfqGaDR6JlZxRGwqrrYgkwYirntf96rUmI3BaF3gHNRRXtWJ95509cOftULdxoqDSgpSJNdLGgnCjcVfoCsOYEAmNmbY2CWOMTT90B4lGEbp/LKAhefTRu1nTLoANQWmZNZH7S4ixMt7he045tYop4tJHhDR26BE93w8SjcL37jFJq4MTv8jj9/92bdv45xGLmFFRaBklBLihsAMDScwYRwAqHHRCtFwk0MPAINEoMDCU08jjc/4GNdvIB+GSNycmJiHKKJKxIju8rrgy2rlShhI4i6iITdLz+iDRKLzexMJut086/EbKAnNnJxK7olYIVIr3QT5ENCJ1993oOqVpTCKXrTlGEkJrDA+hH9mDRKNQelvBE27WWlqtIx4TIaVmkXWxEfVz2iDRKLTecz/rtLXKUE1jHgMI6nZ9QWnfx4NES22PHM9pXqTG7YrrCv+eYgGFOb96hZeY9XVbfr+T2rdmByc4dRMPPg95gnbVoGlIbLaCsGAIhMYdLxNCQmV5U/au1rBDRA/JCkdd8bcB+IRaoAaTJAolDUXCDOkDf4joIRnhOC8ryA6OctsHBN2d5i9g/hCzfNd6c7QfbvXYWn81so/EQS1Kz2pfCAjDOLEaFQpkVsUR6Vcm602FbSj8RnY+T+cHr4cgtEefoMxSg8UKigKXpqZ1dWX9al6XebNais13v5b7xVrV6+BV6tRveL+HbOHZPjmEMjVPgtpuaflydummoz3FrHH4690sfCfXz68BU3YTB8QpK2fd6rTWsllgB+e6fdyy9vINorEmLuvlvr2bGjxRKikw7cpdJph0WY2EdAx4wukFzqqfaBo1mpZOarBEwkShqwJIGBOkhqKK+2flvRueX7H7djK+hyJt7l9qve6kb3ubtGQVrJjgrU91B8+7Yur2nu4HN+zofyEUP6F9N2hvKC7oenHx+OGzsYi5FeiP3wrt1kNDDMEkVlFCXFUkAHZfe268+5OEJ8xKomVk/THPEsS7b2QjOuN+zwy+0L8sq+ltovzQjshtAbc2Q3ZfdmWL0oED7SEUY7lJv5dT0b3Ao4li5mpQDQmlSsYcBSHG7LpwIUbFCTKTQIIRpUQrVV+yrpzRB4mWZ/R3+fzNPQWBe7QLU31uuK310CcD+0grTqNzvZ13/zPioPKiyC9q4nZHLRf6nwU6E66j6LT74J7/6B62cbrwLHr6TIIG3sRjo8vX+4KgSxiO91a7LPNDkmJmA7/U2z2z/NcHy1YhN/WI22Bxrgqe8hq6jZmY39f2N+if527DaO05s2mnxcs1mb+gZt/X5LX0oDPczGEJrbb2+iERMo40sfflyIik3YTbR53YNjnqe2a29UBr2nYULDVKR0QKKZhAFo2hbbelQPt5GB1Nn6VXJ3FFIsFC4MSEQE0YGwV3P+0kRvEENBeMao2GsZCHd+VWMxwCRL6oyjkYPIYZDnjC2Rxm1iNvP/tPvDRpm7/2g4L/8z/p+xHrJCwAAA==&quot;"/>
    <we:property name="isFiltersActionButtonVisible" value="true"/>
    <we:property name="isFooterCollapsed" value="false"/>
    <we:property name="pageDisplayName" value="&quot;Main Page&quot;"/>
    <we:property name="pageName" value="&quot;ReportSection&quot;"/>
    <we:property name="reportEmbeddedTime" value="&quot;2022-09-07T18:16:31.410Z&quot;"/>
    <we:property name="reportName" value="&quot;Dreams&quot;"/>
    <we:property name="reportState" value="&quot;CONNECTED&quot;"/>
    <we:property name="reportUrl" value="&quot;/groups/me/reports/45da4371-aa69-4f88-894a-8eeef2f1c63d/ReportSection?bookmarkGuid=b3a43169-34f7-4a77-8f0b-bb84090b4930&amp;bookmarkUsage=1&amp;ctid=ba201131-9621-49ca-b50d-57d968b4ac35&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80310C-17BF-455E-828B-4B3A50DA6F5F}">
  <we:reference id="wa200003233" version="2.0.0.3" store="en-GB" storeType="OMEX"/>
  <we:alternateReferences>
    <we:reference id="WA200003233" version="2.0.0.3" store="WA200003233" storeType="OMEX"/>
  </we:alternateReferences>
  <we:properties>
    <we:property name="backgroundColor" value="&quot;rgb(255,255,255)&quot;"/>
    <we:property name="bookmark" value="&quot;H4sIAAAAAAAAA+1Y32/bNhD+VwwBQ1+MQaR+UOpb43TYgGbL4iFAMOThSB4dtbJkUHQWL/D/3qNkJ3Fs161boIYTP8lH6u6+u+/uRN4HumgmJcz+hDEGb4OTuv40Bvupx4J+UK3KkjjENIM0EzxBiBOjmaBd9cQVddUEb+8DB3aE7rJoplB6hST897ofQFmew8j/M1A22A8maJu6grL4H7vNtOTsFOf9AO8mZW3Bqxw6cOjV3tJ2+k+usF8jsgjKFbc4ROU66QVOausW/4VJ0zg0oEBHkORccZ3QO0232rq5e7832jo2qCsHRUUOeJkEboSUyLlUaEQOyqRe3hTVqFxAeXz3n9nEh8/hnZP1nY+U/Eg2vab5nKBqk4egYm54GjMVhSIS2f7amE6ZkkYLDUkiEEKuwv218VAZDolOUoWSydSEmfZvm6J0y2DM3t9NLGWY8t5pG1C+RrUtFFlqM2mx6RJ3Hwzqcjpun96vyIf11Cq8QNMuVa5wM9J0RjE/BQeB9+Xc1kSYVr6wMGvlN/V/A4skIc/C+TVJvoi1KQuFdgVqMEYirH/Q3piHMumMFdit17pdxhbpffChIPSd7ksop17tmxNoCvUmaMNWNH9UxFZyaYhlx6+z3So89f378/m1J2q5JPaaO42j4Lphi7IzsENzW28L1d6/rnIooB+flEO7uWnN/fAsXbdhyRCASx5nmOaJjHJElu5k0zt9C5Wi5D6n0u8FwbTqZvYBb7Fcd/ZhfX1p6eQl2KLrMS2wvQAvOuaDqmAlBn9ZjbZ36juY3/zEp8ALe48Cv7xAElwh2Fdu78ft2kf8ZNaqPi3s0hDrb6PH0dLHh3pXpR9/FLrWE2n6amFCaiOymEc8RaUOYJANcTTGyr3W+iHPscckdVwK05DHigECixTNtDAx4f5j7N1oZHHUsX7N0R80iKeNq4kbvbbM/OJv02qRFL4H9RRYvfqtuLXt8udt9+fDXVAnT+g7OYsYU1qkUZTpr2gIPzOJQyiJ1ato2PElbwvMLmlCZihTHZs454C5EKkxB500ejSF6114I8efuy+j7VKYycTk3ERxHkk66GYiDA9iEN8Uk147215H8SGP4idp6oZxHJlc5IZpyCUzPJMg4KBbwqYGFx5fL9gCsyMLIkcWhpxFCc9DAKGT/LuawBEfY87qyt1s6Er9o2Iz0N7BDVj3nNIb+8rDzdKRH2GXue9aHc+Mog9VJRjPRARZIoTYv9Udcdi2XJ+9kIp5vQDbeQH2UvrHyhVYphDiXEYRpDI1cZpIkK9Dd3Pg/p5SYeELbiIvumwes7+48KNiiZNYGMjiKGRpAvF3XDucITRTux/a5xToXdVXv+xzZF0/PbS/zUfYeuqaCSg8hwo3nB0JHlQa9TedGOfzzxcP1Bp0IAAA&quot;"/>
    <we:property name="creatorSessionId" value="&quot;1813e30f-b42c-41ba-81e4-fdecdf0bf63e&quot;"/>
    <we:property name="creatorTenantId" value="&quot;ba201131-9621-49ca-b50d-57d968b4ac35&quot;"/>
    <we:property name="creatorUserId" value="&quot;1003200207C373A0&quot;"/>
    <we:property name="datasetId" value="&quot;5c45b66c-1e76-46c4-ac67-f582a0d1e9bf&quot;"/>
    <we:property name="embedUrl" value="&quot;/reportEmbed?reportId=45da4371-aa69-4f88-894a-8eeef2f1c63d&amp;config=eyJjbHVzdGVyVXJsIjoiaHR0cHM6Ly9XQUJJLVNPVVRILUNFTlRSQUwtVVMtcmVkaXJlY3QuYW5hbHlzaXMud2luZG93cy5uZXQiLCJlbWJlZEZlYXR1cmVzIjp7Im1vZGVybkVtYmVkIjp0cnVlLCJ1c2FnZU1ldHJpY3NWTmV4dCI6dHJ1ZX19&amp;disableSensitivityBanner=true&quot;"/>
    <we:property name="initialStateBookmark" value="&quot;H4sIAAAAAAAAA+1YXW8iNxT9K2he9gVVM54Pz+QtIala7bJJQxWpqlB1bV+Dd4cZ5DFpaMR/rz2GDUkgbNFKRYQXNHPtuR/nnGtsPwZCNdMS5p9hgsFZcFHXXyegv3aioBtUS9v19cf++e3Hvz6f96+suZ4aVVdNcPYYGNAjNHeqmUHpPFjjn8NuAGV5AyP3JqFssBtMUTd1BaX6B/1kO2T0DBfdAB+mZa3BuRwYMOjc3tvp9t3Gjn6KbUTgRt3jALnx1luc1tos36nMsiSUwEHEkBaEE5Habxo/2qa5e74L2ibWqysDqrIJOBsDIiljSAjjKGkBXGbO3qhqVC5Lefr29/nU4WXwwbD6wSHFvtiYztNiYUvNEYAwkuSYFSmLC8So9SZVaVYB51cPU21RtNh6b+fiHiqOImih0th4ZB6DXxRq0Hw8/4T32GZxtXn89dCNri0jZn4HWnnk65nm+Hqit9+ibIcqo4z1FvQtQJdgIHBFLYXzzZXNc+Xemq+1QN25dLy6yWs5Bc7YeTK44WUlwR8IujWM6797Gu1EEZyFi6G1vIl8UyqO+hnwwQStRN2DcBk7YKc+PYV+vBbtMLa4PwaflOXC+76DcubcfriARvEPQUuian6trD5tSgMsvaL6u104sbvvF4uhk2a5kvKrdBqjFTeDtkofYIfntsOWrl1+tUP8Yt66vlR6FSjqbpPH0crHQe1XDuvxy9py0ELXtAgdPwrDVrWxSEKMKBOS5gmJSYac71x6etb5qLZ6tIp7ufr06nI2qfYqdq2yAY4mWJlTr+/X67vU/aNJ8loiIZcEUpFmHFnEMhnm4gC0tIwwP4npkMW0xpJXU85SWRAZJ0XMYprnNAwPYmUaq2mn5eckpwOW0zpNXk9CFiHwhEiSJRGPQ2pFtf+WPRJZxJkUVECaUoSQ8HB/b1Ck1lseRxEXNIvjXHzHv/DWA8D5aKRx5PcLr2D8QfBCaelyxp9n1WonuUdDcNDiORxbN6rk5Ub1/yvTCznMQpLwCBCimNsjXJjK8KBJ680aU9vlptPuKp9XRY6PvB3lehJzWogEY9t5USSLNKOIh03ibzPwU46++bZX6qmjLEeWiUQmBQEsKM2kPGjq7KNUpnPrghw/fW9X6ylMYlnQQkYCChZJkjOgcNAUbvpDCI+Puy1letJILrndonAakZzGkKeU0v1JO/6Llpfi6B6VksHO7Y1Bm++U8+m+8enU8+3M+55uHHOOkBQsjiFjmUyylAHbuXy8da4/YuDsFsge5N/xIvKu2+aJfd85iASjMCRRnJIiBKAiLU6dsxm7fl2Z8alv3mXfrLgftpeOi823rfXMNFPgeAMVbrjmtJKASqBYPu+83Ow6YhQr/8M9q/v5F/MtKMtnIQAA&quot;"/>
    <we:property name="isFiltersActionButtonVisible" value="true"/>
    <we:property name="pageDisplayName" value="&quot;Dates&quot;"/>
    <we:property name="pageName" value="&quot;ReportSection7f6640facad3a592c2d5&quot;"/>
    <we:property name="reportEmbeddedTime" value="&quot;2022-09-07T17:08:26.596Z&quot;"/>
    <we:property name="reportName" value="&quot;Dreams&quot;"/>
    <we:property name="reportState" value="&quot;CONNECTED&quot;"/>
    <we:property name="reportUrl" value="&quot;/groups/me/reports/45da4371-aa69-4f88-894a-8eeef2f1c63d/ReportSection7f6640facad3a592c2d5?bookmarkGuid=55bca56a-a2f6-40b2-bb1e-70a0bdb9d8ef&amp;bookmarkUsage=1&amp;ctid=ba201131-9621-49ca-b50d-57d968b4ac35&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3AA4B07-B46D-4295-A68D-2C0FDCC23B75}">
  <we:reference id="wa200003233" version="2.0.0.3" store="en-GB" storeType="OMEX"/>
  <we:alternateReferences>
    <we:reference id="WA200003233" version="2.0.0.3" store="WA200003233" storeType="OMEX"/>
  </we:alternateReferences>
  <we:properties>
    <we:property name="backgroundColor" value="&quot;rgb(255,255,255)&quot;"/>
    <we:property name="bookmark" value="&quot;H4sIAAAAAAAAA+1aS2/bOBD+K4EuvXgXpN7qrUlabIE+46KLxSKHITly1MqSl5Ky8Qb+7zsk5aS269hx0tYJcpNIel7fN8Mh5UtPFc2khOk7GKP33Dus669j0F8PuDfwqsUxGUSKQcT8NOQqUUkW5gmtqidtUVeN9/zSa0GPsP1cNB2URiAN/n068KAsP8DIvOVQNjjwJqibuoKy+A/dYppqdYezgYcXk7LWYEQOW2jRiD2n5fROpvDfA9IIsi3OcYiydaMnOKl1278HAL6fSoh4mgcyApVzSb9p3Kw1c/N6o9QadlRXLRQVGWDGVOajFAmXUqYil3nsJ6kZb4pqVPauXP/203RiwtfiRSvqCxMp8YV0GkmzGbkKcZ6HjEmmkghTks0V3kEaAy64T24wSERIOCVid2m5D6FQsUoTnoESSRCkVlpelG0fDDF9eTHRhDDh7qQdEV6jWheSNFkkNTYOuEvvqC67sX16uTA+rDst8QRzO1W1RTslSW8p5sfQgmds+aBrIowd7zVM7fhZ/e+RRhpR3nM2O6WRG31tykKiXnDVGyMR1iJrlBlXJk5ZgW6+dpCg9fTSe1OQ9072Zyg7I/bZITSFfObZsBXN64rYSiYNsXT8ertZhKG++f1sdmqIWs6JvWJO01Jw26H10inYINnmWy/aksRmDgX0yzfpYBc3Vt29o3RqwxJnga/8LMxSLgLM4iRk2UY2vVDnUEkCd5lKfxTkppZn0zd4juWqsVfzq1NzIz+DLlyNsY7t5HBfMa9EeQsxeK8V6oNjU8HM4m9s8szgwfWAme498f5C0E/c3o3btYn44dSKPi70XBEfrKPHo6WPCfWmTH/8UXClJ1Mq5VnqRxHtaEEWySzeXHp+/EY2xNEYq/Yp1/d5H7sGyXEpZEGUJTyQmEGQpqmIhdx9G3sxGmkcOdavGHo/DnzswC0x46+6al4Sd2CdBK0W28S1Fddfrri/1FNHGGTcpwaExdJPWRgywCjZa+iOuqatKa0PbIVc9Mp/fPhtcNeBKOJI5RmdbbhAKTGKOIv2GsQhlFSQHn3yrXHTgSZlSAlHrT+GIpHA/IRvPkn+StDoMS/agxOj5PFjd7O3ffFMfBEzHiYoJER+mKkg3Ice6qyYHNi25KmL2ucu6huYXB/FWQ4ZT8JIZQnEIhMi9ve6JHyvwLHHVwvWuNlvvlmWJBELQkm9VJRFKYPNReBngEYOqM6Ec6WyUYZvAo3PBj+zYnXitxuuMAcPiez7Yex9b9Yl9aGoUR2CPjoD3T7EbF1T2K+Id4+lfZHPrronaaIiFaIKVAjUL0Aa8adCcWtaG1OvT0P7mHtrztw7bYwPKO/Wu/0zU2+JIS71Ig48kVmaZj5nQSxVqFbPWu7K9dJ7ZQeVQvClwJA29lSljEl3MdJ/+71h0WDOwU/15B29OSW2hZx/ryV4Xul6bN3ub3qbTvzTIYViGbnhfIKeP84fbpI0NiJWwjTwHKWYAWPeFd/tvnsBmPldN6lfvpKeo7zmWnoRsaur77zAUnnG2vdbfsC4O8eXnNhuP+0JTmiTTczyzYXaN/Voe1D+PKNE7zOhUsXcjddLRt/5M8UPgc1GAESJ6zVcMbw/aN3j58stSsTuni0XbdPz79Up7Ha93n7skQ+wmb6NtTd1QnvD861OXA/CkwdxfjwuGll31RY82tgWtqbSvrzYshm8zy/9P7TS2m7N/mXhO3ePddc2E5D4ASr8zqUfwQmVMvG7xVXfbPY/Sy0H0OgnAAA=&quot;"/>
    <we:property name="creatorSessionId" value="&quot;65f58ee5-22ef-478a-bead-9a01a3563739&quot;"/>
    <we:property name="creatorTenantId" value="&quot;ba201131-9621-49ca-b50d-57d968b4ac35&quot;"/>
    <we:property name="creatorUserId" value="&quot;1003200207C373A0&quot;"/>
    <we:property name="datasetId" value="&quot;5c45b66c-1e76-46c4-ac67-f582a0d1e9bf&quot;"/>
    <we:property name="embedUrl" value="&quot;/reportEmbed?reportId=45da4371-aa69-4f88-894a-8eeef2f1c63d&amp;config=eyJjbHVzdGVyVXJsIjoiaHR0cHM6Ly9XQUJJLVNPVVRILUNFTlRSQUwtVVMtcmVkaXJlY3QuYW5hbHlzaXMud2luZG93cy5uZXQiLCJlbWJlZEZlYXR1cmVzIjp7Im1vZGVybkVtYmVkIjp0cnVlLCJ1c2FnZU1ldHJpY3NWTmV4dCI6dHJ1ZX19&amp;disableSensitivityBanner=true&quot;"/>
    <we:property name="initialStateBookmark" value="&quot;H4sIAAAAAAAAA+1Z227bOBD9lUAvffEuRN2Vt9yKLdo0bVxksVgEiyE5ctTKkpeisvEG/vcdinIudhw7bra1g7wE1pAazpxzSA0z147M61EB448wRGfX2a+qb0NQ33aY03PKznZy8v547/T9Xx/3jo/IXI10XpW1s3vtaFAD1Gd53UBhPJDxz/OeA0XxCQbmKYOixp4zQlVXJRT5v2gn05BWDU56Dl6NikqBcdnXoNG4vaTp9Exrs199WhGEzi+xj0Jb6ymOKqW7Zx/A8xIBIUsyX4QgMybondqOtmEun28WbQM7qEoNeUkBGJtMPRQ8ZkKIhGcii7w4MfY6LwdFl8rtu1/GI4OXxivNqyuDFP9KaxpPkwmlGqW+J700SBPGfUyjOHBT83aWF7pbkI+PrkaKUCRsrbc9eQmlQOm0UCmsLTLXzm85KlDiYvwBL7GN4ujh8fmhT6oiRvT4DFRuka8aJXB+orWfYtYOlTrX5M05JoAOQYNjkuqEc+OK4py6J/OJkqh2Dg2vZvKdmBxj3Lk1mOEuE+cPBNUaLqp/DhTSROnsupNzsjyKfF3kAtU94J0hkkRbLk3EBtiRDS9HO17Jdhhb3K+dDzlxYX2fQdEYt2/2oc7FG6clMa/flaRPCqmPhVXU8XIXRuzm/cnk3EizmEp5Lpxaq1zofpulXWCJ53aHda5NfJVBfH/cuj7M1XQh1lskjxcrHwO1PTnI49c7x0ELXd0i9PJROG9Vm0qZsDTxwtCDwE9DkUbLj54Dcj6oSI+kuNnT56AqmmG5VrJ3MuvjYIilft3r6+31Zep+bpKsljKSEJeRTGKWguSx7yd8A7TUrTB+FdMmi+kOS1ZNGHs8clkQI6eazAtS6QcboKb+RT7aafl5ldMGy+kuTVZPEGVZ4LrClXGICRXwzIKyXskOLjDOPLoruBDzAEI35ut741Eos5TcMI5CYBgyN1z/ArA3GCgc2HphDsZnghcKossY3zbltJJcY0MIUPI+HAsLVW+2UP15aVoho8s8urS5kfASNwhcwDDeaNIOmlpXdNzstFXl/ay8l0feknQtiYHrh2nMfIEp+EmS8IiLjSbxcwN2yovffIsztdQJEdC2C9IEAx4LcL2YLS83fyZ19DPL9c6pWeTl0/d4tpZC5maQsjgIZRpDxFPOI2+jKXzog+C+PO4WpGlJ42kax6HrB4K+gGEaUgW0vDD/EaRRArIxcM4pkaruZaSxSe9H3iIa/ssj99LeNol9M4J97sO1oOoBFcp9UAcXoPQ27tYFl60b4T3jdeu+nu2NK05iGcoApS8DoDs8JCF7PSieLGsT6m0Nu4l7b0GlttaHcYv23eK0f+TWm1GI3XohAxaLNElSj7l+JGQg52tj21y4dt62RikRPMExoA97IhPXFfY62zV7H5nUm2rwSzX6SE92EfPu2bRfS/S8VdWwTbvradQN/7tBgmKWuf50gH5/nv54zNPQuJiDqedYSbmGjOl/qr6vs3OPmGlXh5afbb5MWV7QgLnP2E2TJ8uxkI6J9mTFVt33a3wmidW+p53AiW2KyW31ZqH2zHm0Oim/X9BG73ZCKfNpGu9mgv7uhtz/QluLAPACF69wo/Dun5/P2Khf4YhYP7PZQ9vU/Bt1C3tarbcZ38gtLKafEu1jldDG6HylG9dWZLIV98fDvBZVU66go6VloTYn7dFc56T99jzUS6saXY9A4Cco8YEmFkEBpTRrr9a66plo8u6wX62LZv78B9QJvgNFJwAA&quot;"/>
    <we:property name="isFiltersActionButtonVisible" value="true"/>
    <we:property name="pageDisplayName" value="&quot;Items&quot;"/>
    <we:property name="pageName" value="&quot;ReportSection3aa228ca518f3c5adf1c&quot;"/>
    <we:property name="reportEmbeddedTime" value="&quot;2022-09-07T17:26:34.698Z&quot;"/>
    <we:property name="reportName" value="&quot;Dreams&quot;"/>
    <we:property name="reportState" value="&quot;CONNECTED&quot;"/>
    <we:property name="reportUrl" value="&quot;/groups/me/reports/45da4371-aa69-4f88-894a-8eeef2f1c63d/ReportSection3aa228ca518f3c5adf1c?bookmarkGuid=a13fc0c2-ec13-4401-9048-986ae2e94a3e&amp;bookmarkUsage=1&amp;ctid=ba201131-9621-49ca-b50d-57d968b4ac35&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8298BAF-03A8-416E-8007-49978D9B8466}">
  <we:reference id="wa200003233" version="2.0.0.3" store="en-GB" storeType="OMEX"/>
  <we:alternateReferences>
    <we:reference id="WA200003233" version="2.0.0.3" store="WA200003233" storeType="OMEX"/>
  </we:alternateReferences>
  <we:properties>
    <we:property name="backgroundColor" value="&quot;rgb(255,255,255)&quot;"/>
    <we:property name="bookmark" value="&quot;H4sIAAAAAAAAA+1YUW/bNhD+K4Ze+uINlCiJVN8ap8MGtFsWDwGGIg9H8uiolSWDorJ4gf97SdFJ7CSOC7dFHCN+ko7U3X33fUfSvI5U2c4qmP8JU4zeRkdN82UK5ssgjoZRvW5DkbofU1JQXWSSa0rBzWpmtmzqNnp7HVkwE7RnZdtB5R0646fzYQRVdQIT/6ahanEYzdC0TQ1V+T+GyW7Img4XwwivZlVjwLscW7Do3V666e7dpRL/Sl1EkLa8xDFKG6ynOGuMXb6zvCAiS1OZgiREcqJZ5r5pw2if5vb5Pmif2KipLZS1S8DbaAqas0JnBSYcNaOUg7e3ZT2pllDuvv1nPvPls3hlRXPlKyU+u5je02LhoArBGQEpmSI0FrLQlKndvRUsFWmOCSBNhRKca5Xs7i3JINGQJLEkWmshGFM9Fbqs7LIYYv7+amYcw4734G3k+Jo0ppQuUs+kwTYQdx2Nmqqb9k/v1+zjpjMST1H3Q7Ut7dx5+uhqfgwWIp/LiWmcYHr7MsK8t180/40MOourGlmcO8uTWNuqlGjWoEZTdIL1D8oH81BmIViJYbwJsLFHeh19KB364PsMqs67fXMEbSnfRH3ZyvaP2qnVpTTGKujr43YXXvr++8Xi3Au1uhH2g3Ra64prxz3KEGCL577flq59fqFzXEE/r7RDP7ntw/1wls6DNguep0QA1wTzNKVEKb5VTe/UJdTSkXtfSr+XDqaRF/MPeInVw2Rvxx8O3SR5BqYMa0wPbCfAyxXz1lW0VoO/jEIzOPYrmJ+8klPkjYM7gx9eIon+RTCv2t5N242v+NG8d31cmptA8XCTPA5WPr7U2zr98KsQlp6YUZYyniogKk1kQlSm9mAjG+NkirV97fV93sfuSApa4kySDKQQAiUDUuRMJvugpYtyNujpeVXTPqtphaagJ8IA81jQIksxz4WgVMW7H4veTSYGJ2EVfZDqj4Hwdwdhirf/1tU3W+wOupNg1Prfjo07eHJ/B39WpEEygggipTvU5kojz4TI4u3bynNSN+pa27jGHvQ77jqq5PD42wI3kChzDjLXPM0F1zTLEka2r+fPSeIYKrckHXzzbYAZSMt1llOR5FqzPOFU8wT2u/Pcoy7t4NQHOXzunkYbKGQZTwtBkVMUJMk4xKD3msLHBEkOj7sNMANpGgueSwQQhNIkLtAdgvf88Ds8KPEIMKMLMPYlCmjDGfv2ovBnnrLzJM60TEnBWaYKklLBvu8G4DuuTr4By+olx019Nlx0PHEbPnxZSMad+OVw0Dg5qk7au7Pn67L0cpelvVHVan/sUVr3W3ePUrvXh+f9jc/i8auuprPtDCSeQI2P3DG59oRaoVo+f9vN0mLxFY2PrDpfHwAA&quot;"/>
    <we:property name="creatorSessionId" value="&quot;ee4dea2c-b762-4e18-ae84-09954dccad25&quot;"/>
    <we:property name="creatorTenantId" value="&quot;ba201131-9621-49ca-b50d-57d968b4ac35&quot;"/>
    <we:property name="creatorUserId" value="&quot;1003200207C373A0&quot;"/>
    <we:property name="datasetId" value="&quot;5c45b66c-1e76-46c4-ac67-f582a0d1e9bf&quot;"/>
    <we:property name="embedUrl" value="&quot;/reportEmbed?reportId=45da4371-aa69-4f88-894a-8eeef2f1c63d&amp;config=eyJjbHVzdGVyVXJsIjoiaHR0cHM6Ly9XQUJJLVNPVVRILUNFTlRSQUwtVVMtcmVkaXJlY3QuYW5hbHlzaXMud2luZG93cy5uZXQiLCJlbWJlZEZlYXR1cmVzIjp7Im1vZGVybkVtYmVkIjp0cnVlLCJ1c2FnZU1ldHJpY3NWTmV4dCI6dHJ1ZX19&amp;disableSensitivityBanner=true&quot;"/>
    <we:property name="initialStateBookmark" value="&quot;H4sIAAAAAAAAA+1YbU8jNxD+K9F+uS9p5X21l28QqFrdcVBSIVUVqsb2OPhu2Y28XkqK8t9rr8MRXkJauIoQ8QVtxt7xzPM8Y2bnOpK6nVYw+wwXGO1Ee03z9QLM10EcDaN6YTs6+ni4e/Lxz8+7hwfO3Eytbuo22rmOLJgJ2lPddlB5D874x9kwgqo6hon/paBqcRhN0bRNDZX+G8Nmt2RNh/NhhFfTqjHgXY4tWPRuL91299udHf+YuhNBWH2JYxQ2WE9w2hi7+E2LkvA8y0QGghDBiKK5e6cNq32Y6/f7Q/vARk1tQdcuAG9LM1CMliovMWGoaJoy8PZW15Nqkcrtu7/Nph4vi1eWN1ceKf7Fnek9zecu1bJkRUY4MEWwyLKUSMn820pXdnEgnx1cTY1D0WEbvO3KS6gFyqiHymAbkLmOftZowIjz2Se8xD6Kg8fXHy4dm8YxYmenYHRAvumMwIcbg/0EVb9UW22dt+jQAbQPFiKf1EI431y5OG/cO/ORkWgG+55Xv3kppsgbB7cGv7zIJPodwfSG8+avkUG3UUY7ZH7mLE8i31ZaoLkDfHSBTqL+QfqIPbDTEJ7GsN7Ifhl73K+jT9pxEXyfQtV5tx/2oNXiQ9STqNtfaqdPF9IYq6Cow/UuvNj9+/P5mZdmdSPlB+G01mhhx32W4YA1nvsKW7j28TUe8b1Z73pfm5uD4uEqeWytfDzU4eZwHr8sXQc9dG2P0PajcNarNqYpzSjLJBCZJSIhMpdrr56Rcz5pnB6d4u7fPqOm6i7qZyW7lNkYJxdY2/daf16tr1P39yYpaCnJIVGQJLEgSinOKQ2QvLKWFifM3sW0yWJaYimoiVFBchCccxQUSFlQkWyAmsbnejro+XmX0wbLaZmmoCfOGSUgBJUkjbkoVUrlC1p2mvGswAQwzbjkjCmZPN+bKBiIQrGs4EyleZ5Qsl7rKz8AdicTg5PQLzyA8TvBC5Wjyxt/6uqbTvIZBSHAyLtwrGxUk/uN6uulGYTMCSdCuA+3QipkOed5vL51ek3SRl1rG3fdDPqu8m5WyfaRtybdQCKhgEXM0zLPsCg4T1MZbzSJv3YQtmx98a3ONFBXqLxIeVIoRYuEpYolsNn15x6VtoMTf8j20/d0toFCmrOs5CmyFDlJcgYxqI2m8LF/CGT7uFuRZiBNYckKgQCcpGkSl+ga9A1vzIdbJR4OZnQOxr5FAa3o/799/f2fXwBFEudKZKRkNJclyVJOXzbresGQ8F/ksjzOu8FnxUjviRHH8G1lMu74D9uTjZOj7IS97UDfr6W3ey1tjKqW62ODwrpfuhsU2r06POunUfPHx3BNZ9spCDyGGh+Zf7nyhFqiXDyvnXoNfZFoXv2HAZz/8w/LCSLhgB8AAA==&quot;"/>
    <we:property name="isFiltersActionButtonVisible" value="true"/>
    <we:property name="pageDisplayName" value="&quot;Shipping &quot;"/>
    <we:property name="pageName" value="&quot;ReportSection7690b544c4ac00c80f75&quot;"/>
    <we:property name="reportEmbeddedTime" value="&quot;2022-09-07T17:28:17.532Z&quot;"/>
    <we:property name="reportName" value="&quot;Dreams&quot;"/>
    <we:property name="reportState" value="&quot;CONNECTED&quot;"/>
    <we:property name="reportUrl" value="&quot;/groups/me/reports/45da4371-aa69-4f88-894a-8eeef2f1c63d/ReportSection7690b544c4ac00c80f75?bookmarkGuid=70df4314-31a5-4508-afef-b34b77872d5f&amp;bookmarkUsage=1&amp;ctid=ba201131-9621-49ca-b50d-57d968b4ac35&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FF109D6-D389-4CF9-9596-469AA9AED3A9}">
  <we:reference id="wa200003233" version="2.0.0.3" store="en-GB" storeType="OMEX"/>
  <we:alternateReferences>
    <we:reference id="WA200003233" version="2.0.0.3" store="WA200003233" storeType="OMEX"/>
  </we:alternateReferences>
  <we:properties>
    <we:property name="backgroundColor" value="&quot;rgb(255,255,255)&quot;"/>
    <we:property name="bookmark" value="&quot;H4sIAAAAAAAAA+1YS28bNxD+K8JechGKJblP32LZRQMkrWsVRovAhyE5lDdZ7QpcyrVq6L+XD8m2ZCtKFLeRBUMX7ZA7M988Pg73NpJVN6lh9iuMMTqKjtv28xj05x6J+lGzKst4XkoQBAsCjABgmbld7cRUbdNFR7eRAT1Cc1F1U6idQiv8eNmPoK7PYOSeFNQd9qMJ6q5toK7+wbDZLhk9xXk/wptJ3WpwKocGDDq113a7fbaukJ+YtQjCVNc4RGGC9BwnrTaL5yLJmEKClCRSxZkgJI/tO11Y9W5u3++MescGbWOgaqwDTiapAJImRZyRVIEikmPi5F3VjOoFlPt3/5hNXPgM3hje3rhI8U/WptM0n1uohYCSxhinQjKQ1Gos8t21KcK4hZAXDLK0oBQLpXbXRmSSYC5pwniGMVWKZj4VqqrNIhh8dnoz0TbDNu9B28Dma9TqSlhLPpMau5C422jQ1tOx/3e6Ih+2Uy3wHL2vp42pzMxq+mBjfgIGIufLmW5twXj5wsLMy6/avwcarURGR/H80kq+iLWrK4F6BWo0RluwPrPOmIMyCcYqDOut9Mvokd5G7yuLPui+gHrq1L45hq4SbyIftqp719hqtS4NsQ719WG7Clf67v35/NIVar0s7EfudMYG1ww9ymBgi2bfbwvVzr/QOTagnx60g9/ceXPPnqVLHxaKMZNKpCRTKeeYM0jTrdX0Vl5DI2xy10vpl8rC1OJq9h6vsX7s7N3646Wlkxegq8AxHthOgBeMeacqWonBb1qi7p04BnObH/gUOWHvXuCWF0iivxD0a23vVtuti/jxzKs+qfTSEOlvKo+DLR8X6m2dfvhRCNQDCRUxzxhlZY6SpUUq+R4cZEMcjbExr72+z+fYfZJCLdnqKRWLVUJLxtNCAqVi92Ps7WikcRSq/pGjzwPg9ymELU7+87RZUuIOVSdAy9UxcSPj0nXG/aFIQ8GQnPBSZrGgoijyvACikr1O3WDamda2dc8z5Coqenj52wJ30fUqZjlSmtOSMEBgZUr3OolDqC0hHXzzbYAZkiYhRi4444LkCaEizQuy10mzf1VleufOyOHn7stoQwpjmZYJgcLmsOAs5YhkO3n+DzPUVTXp+bHkdYra5ynqQZrCHMVzjvbHLImruOQsicnL4/H48LhgA8xQLJyVmJNS5jTJ81zFmVQvgcfX4CTrWSPz/ldR1nfcl7/C7Yc323Mc2Rc33G3D4hOE96JQhC/7LxzEYHnd2IThBTDWfjj7ZKfurbd3V5V3J89wL+sEGMufgyvQZv1oePJ8/tPz648rITuU3H3f/84Pif8NMe6NS3cstzceLSjr0o+A86dn33ZqugkIPIMGnxg6bbtBI11xf8OoOZ//CwdPNEZoHgAA&quot;"/>
    <we:property name="creatorSessionId" value="&quot;809cf93c-8018-4338-afd7-7d8c59752dfb&quot;"/>
    <we:property name="creatorTenantId" value="&quot;ba201131-9621-49ca-b50d-57d968b4ac35&quot;"/>
    <we:property name="creatorUserId" value="&quot;1003200207C373A0&quot;"/>
    <we:property name="datasetId" value="&quot;5c45b66c-1e76-46c4-ac67-f582a0d1e9bf&quot;"/>
    <we:property name="embedUrl" value="&quot;/reportEmbed?reportId=45da4371-aa69-4f88-894a-8eeef2f1c63d&amp;config=eyJjbHVzdGVyVXJsIjoiaHR0cHM6Ly9XQUJJLVNPVVRILUNFTlRSQUwtVVMtcmVkaXJlY3QuYW5hbHlzaXMud2luZG93cy5uZXQiLCJlbWJlZEZlYXR1cmVzIjp7Im1vZGVybkVtYmVkIjp0cnVlLCJ1c2FnZU1ldHJpY3NWTmV4dCI6dHJ1ZX19&amp;disableSensitivityBanner=true&quot;"/>
    <we:property name="initialStateBookmark" value="&quot;H4sIAAAAAAAAA+1YUU/jOBD+K1Ve9qU6xXbSJLxB4XSrXRaOntCtVtVpbI+Ld0NSOS5HD/W/nx2XpUC75bqcKBVCqsjYHs9832dnMjeR1M24hOknuMRoLzqo62+XYL51SNSNqrnt5OTD8f7Zh78+7R8fOXM9trqummjvJrJgRmjPdTOB0ntwxi/DbgRleQoj/6SgbLAbjdE0dQWl/gfDZDdkzQRn3Qivx2VtwLscWLDo3V656e7Z7U1+YW5HEFZf4QCFDdYzHNfGzp/zpMcUEqQkkSruCUKy2K1pwmgb5vr5ftM2sH5dWdCVC8DbJBVA0iSPeyRVoIjkmHh7o6tROU/lbu0f07HHy+K15fW1R4p/dXt6T7OZS5VizKQSKemplHPMGKSpX610aecb8unR9dg4FB22wdu+vIJKoIxaqAw2AZmb6DeNBoy4mH7EK2yjOFo+/njo1NSOETs9B6MD8vXECHw8MdjPULVDldXWeYuOHUCHYCHySc2F892Vi/PWvTOfGImmc+h59ZMXYoq8sXNn8MPzTKLPCKY1XNR/9w26iTLai2dDZ/kh8k2pBZp7wEeX6CTacukj9sCOQ3gaw3gt22Fscb+JPmrHRfB9DuXEu313AI0W76KWRN28r5w+XUgDLIOijte78GL362ezoZdmeSvlR+E01mhhB22WYYM1ntsTNnft46s94gfT1vWhNrcbke4qeeysfDzU4eZwHr8uXActdE2L0O6jMGxVCwkVMe8xyooMJUvzVPK1V0/fOR/VTo9OcQ9vn35dTi6rjZJdyGyAo0us7NtZ3+ysr1P3c5MUtERkkmAmacJ4D2OqFO3hFmhpvsP0TUzbLKYFloKaYpkWCYGccZFzlnJEkmyBmgYXetxp+XmT0xbLaZGmoKdcQEFjjFMhGUjqyvY827xkV4Rx952Q5Qx6aU4p5kpt7g1UzDKkNKMFYYDAipRu/gGwPxoZHIV64RGMzwQvlI4ub/x1Ut1WkhscCAFG3odjZaFKHxaqL5dmEDLJCC9kLxZU5HmW5UDU+gvqJUnrTxpbu+um01aV97Oiu0femnQDia7iLRSLVUILxtNcAqViq0n8fQJhys4fvtWZBuokxMgFd/UByRJCRZrlZKupc/8qbTtnfpPdp+/H2QYKecbR/TH30lNxwVkSk9f33ot3j7sVac5JYwVmpJAZTbIsU3FPqtdw7h6kkzxkjcy6T/qM+InO0BPCXuzhnOHILVzRxQmDSz5CXlUWobP/ypPo376kVuXwCm6s7Qh26Und2mi/F5jvD5+hmm4EWHd/9i/A2IevhqXfzH+29+vLSWjYvWva/GTL/H+5GIdtz2G2vNlST2wzBoGnUOGSLofTElTSM/e03kbXc6l5+R/aLP7nXwvucGBmHQAA&quot;"/>
    <we:property name="isFiltersActionButtonVisible" value="true"/>
    <we:property name="pageDisplayName" value="&quot;Regions&quot;"/>
    <we:property name="pageName" value="&quot;ReportSection8463fe1e214df06c1170&quot;"/>
    <we:property name="reportEmbeddedTime" value="&quot;2022-09-07T17:34:30.640Z&quot;"/>
    <we:property name="reportName" value="&quot;Dreams&quot;"/>
    <we:property name="reportState" value="&quot;CONNECTED&quot;"/>
    <we:property name="reportUrl" value="&quot;/groups/me/reports/45da4371-aa69-4f88-894a-8eeef2f1c63d/ReportSection8463fe1e214df06c1170?bookmarkGuid=e0ca41c7-7097-445d-aed9-ce83a62bde1a&amp;bookmarkUsage=1&amp;ctid=ba201131-9621-49ca-b50d-57d968b4ac35&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10524</TotalTime>
  <Words>1669</Words>
  <Application>Microsoft Office PowerPoint</Application>
  <PresentationFormat>Widescreen</PresentationFormat>
  <Paragraphs>269</Paragraphs>
  <Slides>22</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22</vt:i4>
      </vt:variant>
    </vt:vector>
  </HeadingPairs>
  <TitlesOfParts>
    <vt:vector size="36" baseType="lpstr">
      <vt:lpstr>Arial</vt:lpstr>
      <vt:lpstr>Arial Black</vt:lpstr>
      <vt:lpstr>Calibri</vt:lpstr>
      <vt:lpstr>Calibri Light</vt:lpstr>
      <vt:lpstr>Century Gothic</vt:lpstr>
      <vt:lpstr>Congenial</vt:lpstr>
      <vt:lpstr>Cooper Black</vt:lpstr>
      <vt:lpstr>Montserrat Black</vt:lpstr>
      <vt:lpstr>Roboto Slab</vt:lpstr>
      <vt:lpstr>Tw Cen MT</vt:lpstr>
      <vt:lpstr>Wingdings 3</vt:lpstr>
      <vt:lpstr>Office Theme</vt:lpstr>
      <vt:lpstr>Ion Boardroom</vt:lpstr>
      <vt:lpstr>Office Theme</vt:lpstr>
      <vt:lpstr>PowerPoint Presentation</vt:lpstr>
      <vt:lpstr>PowerPoint Presentation</vt:lpstr>
      <vt:lpstr>PowerPoint Presentation</vt:lpstr>
      <vt:lpstr>PowerPoint Presentation</vt:lpstr>
      <vt:lpstr>PowerPoint Presentation</vt:lpstr>
      <vt:lpstr>Resume of data:</vt:lpstr>
      <vt:lpstr>A review of the original Model</vt:lpstr>
      <vt:lpstr>A review of the original Model</vt:lpstr>
      <vt:lpstr>PowerPoint Presentation</vt:lpstr>
      <vt:lpstr>PowerPoint Presentation</vt:lpstr>
      <vt:lpstr>Bestselling Category</vt:lpstr>
      <vt:lpstr>Most popular category </vt:lpstr>
      <vt:lpstr>PowerPoint Presentation</vt:lpstr>
      <vt:lpstr> Analysing the ten items with the lowest profit we can filter four sub-categories, that are Tables, Machines, Blinders, and Supplies. We achieved similar a scenario where these items are not in the sales portfolio of the company and considering the profit margin that these items represent of prejudice. What if we substitute or remove them? We can see below the analysis: </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TALYSSON DA SILVA OLIVEIRA</dc:creator>
  <cp:lastModifiedBy>TALYSSON DA SILVA OLIVEIRA</cp:lastModifiedBy>
  <cp:revision>71</cp:revision>
  <cp:lastPrinted>2022-08-28T21:29:37Z</cp:lastPrinted>
  <dcterms:created xsi:type="dcterms:W3CDTF">2022-08-25T13:26:06Z</dcterms:created>
  <dcterms:modified xsi:type="dcterms:W3CDTF">2022-09-26T14:46:33Z</dcterms:modified>
</cp:coreProperties>
</file>